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9" r:id="rId3"/>
    <p:sldId id="258" r:id="rId4"/>
    <p:sldId id="286" r:id="rId5"/>
    <p:sldId id="282" r:id="rId6"/>
    <p:sldId id="261" r:id="rId7"/>
    <p:sldId id="276" r:id="rId8"/>
    <p:sldId id="277" r:id="rId9"/>
    <p:sldId id="278" r:id="rId10"/>
    <p:sldId id="279" r:id="rId11"/>
    <p:sldId id="264" r:id="rId12"/>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54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6DE610-E01B-4727-8251-EB4C7A012D9F}" type="doc">
      <dgm:prSet loTypeId="urn:microsoft.com/office/officeart/2005/8/layout/hProcess9" loCatId="process" qsTypeId="urn:microsoft.com/office/officeart/2005/8/quickstyle/3d2" qsCatId="3D" csTypeId="urn:microsoft.com/office/officeart/2005/8/colors/accent1_2" csCatId="accent1" phldr="1"/>
      <dgm:spPr/>
      <dgm:t>
        <a:bodyPr/>
        <a:lstStyle/>
        <a:p>
          <a:endParaRPr lang="en-US"/>
        </a:p>
      </dgm:t>
    </dgm:pt>
    <dgm:pt modelId="{CB98F361-C78A-4C8B-A25C-B0A96217B38C}">
      <dgm:prSet phldrT="[Text]" custT="1"/>
      <dgm:spPr>
        <a:solidFill>
          <a:schemeClr val="accent1">
            <a:lumMod val="75000"/>
          </a:schemeClr>
        </a:solidFill>
      </dgm:spPr>
      <dgm:t>
        <a:bodyPr/>
        <a:lstStyle/>
        <a:p>
          <a:r>
            <a:rPr lang="en-US" sz="2000" b="1" i="1" dirty="0">
              <a:solidFill>
                <a:schemeClr val="tx2">
                  <a:lumMod val="20000"/>
                  <a:lumOff val="80000"/>
                </a:schemeClr>
              </a:solidFill>
            </a:rPr>
            <a:t>Load Demographics Data (txt)</a:t>
          </a:r>
        </a:p>
      </dgm:t>
    </dgm:pt>
    <dgm:pt modelId="{09296419-D458-41D7-8223-167469764025}" type="parTrans" cxnId="{ED0C2EE9-D76B-4F9F-9368-68EA266269D2}">
      <dgm:prSet/>
      <dgm:spPr/>
      <dgm:t>
        <a:bodyPr/>
        <a:lstStyle/>
        <a:p>
          <a:endParaRPr lang="en-US"/>
        </a:p>
      </dgm:t>
    </dgm:pt>
    <dgm:pt modelId="{811C0E01-8D8A-46A2-96DF-C41FA941AA73}" type="sibTrans" cxnId="{ED0C2EE9-D76B-4F9F-9368-68EA266269D2}">
      <dgm:prSet/>
      <dgm:spPr/>
      <dgm:t>
        <a:bodyPr/>
        <a:lstStyle/>
        <a:p>
          <a:endParaRPr lang="en-US"/>
        </a:p>
      </dgm:t>
    </dgm:pt>
    <dgm:pt modelId="{0335BDA2-A49E-4FA5-A29C-71386A132758}">
      <dgm:prSet phldrT="[Text]" custT="1"/>
      <dgm:spPr>
        <a:solidFill>
          <a:schemeClr val="accent1">
            <a:lumMod val="75000"/>
          </a:schemeClr>
        </a:solidFill>
      </dgm:spPr>
      <dgm:t>
        <a:bodyPr/>
        <a:lstStyle/>
        <a:p>
          <a:r>
            <a:rPr lang="en-US" sz="2000" b="1" i="1" dirty="0">
              <a:solidFill>
                <a:schemeClr val="tx2">
                  <a:lumMod val="20000"/>
                  <a:lumOff val="80000"/>
                </a:schemeClr>
              </a:solidFill>
            </a:rPr>
            <a:t>Load Behavioral Data (</a:t>
          </a:r>
          <a:r>
            <a:rPr lang="en-US" sz="2000" b="1" i="1" dirty="0" err="1">
              <a:solidFill>
                <a:schemeClr val="tx2">
                  <a:lumMod val="20000"/>
                  <a:lumOff val="80000"/>
                </a:schemeClr>
              </a:solidFill>
            </a:rPr>
            <a:t>json</a:t>
          </a:r>
          <a:r>
            <a:rPr lang="en-US" sz="2000" b="1" i="1" dirty="0">
              <a:solidFill>
                <a:schemeClr val="tx2">
                  <a:lumMod val="20000"/>
                  <a:lumOff val="80000"/>
                </a:schemeClr>
              </a:solidFill>
            </a:rPr>
            <a:t>)</a:t>
          </a:r>
        </a:p>
      </dgm:t>
    </dgm:pt>
    <dgm:pt modelId="{4F35DC84-8B48-4C1B-B581-4755EE4F2374}" type="parTrans" cxnId="{DE146B36-E656-45DF-9638-D0B586DB9786}">
      <dgm:prSet/>
      <dgm:spPr/>
      <dgm:t>
        <a:bodyPr/>
        <a:lstStyle/>
        <a:p>
          <a:endParaRPr lang="en-US"/>
        </a:p>
      </dgm:t>
    </dgm:pt>
    <dgm:pt modelId="{D36BA3AD-E0E7-49A6-9590-A312A53EF756}" type="sibTrans" cxnId="{DE146B36-E656-45DF-9638-D0B586DB9786}">
      <dgm:prSet/>
      <dgm:spPr/>
      <dgm:t>
        <a:bodyPr/>
        <a:lstStyle/>
        <a:p>
          <a:endParaRPr lang="en-US"/>
        </a:p>
      </dgm:t>
    </dgm:pt>
    <dgm:pt modelId="{93C70CF6-2830-4502-97B1-8C5D633271EC}">
      <dgm:prSet phldrT="[Text]" custT="1"/>
      <dgm:spPr>
        <a:solidFill>
          <a:schemeClr val="accent1">
            <a:lumMod val="75000"/>
          </a:schemeClr>
        </a:solidFill>
      </dgm:spPr>
      <dgm:t>
        <a:bodyPr/>
        <a:lstStyle/>
        <a:p>
          <a:r>
            <a:rPr lang="en-US" sz="2000" b="1" i="1" dirty="0">
              <a:solidFill>
                <a:schemeClr val="tx2">
                  <a:lumMod val="20000"/>
                  <a:lumOff val="80000"/>
                </a:schemeClr>
              </a:solidFill>
            </a:rPr>
            <a:t>Load Campaign Data (</a:t>
          </a:r>
          <a:r>
            <a:rPr lang="en-US" sz="2000" b="1" i="1" dirty="0" err="1">
              <a:solidFill>
                <a:schemeClr val="tx2">
                  <a:lumMod val="20000"/>
                  <a:lumOff val="80000"/>
                </a:schemeClr>
              </a:solidFill>
            </a:rPr>
            <a:t>json</a:t>
          </a:r>
          <a:r>
            <a:rPr lang="en-US" sz="2000" b="1" i="1" dirty="0">
              <a:solidFill>
                <a:schemeClr val="tx2">
                  <a:lumMod val="20000"/>
                  <a:lumOff val="80000"/>
                </a:schemeClr>
              </a:solidFill>
            </a:rPr>
            <a:t>)</a:t>
          </a:r>
        </a:p>
      </dgm:t>
    </dgm:pt>
    <dgm:pt modelId="{F8B3CB77-F925-4C74-813D-FC73D5D31560}" type="sibTrans" cxnId="{92D7D6F7-5747-4237-8F8B-58627418B78B}">
      <dgm:prSet/>
      <dgm:spPr/>
      <dgm:t>
        <a:bodyPr/>
        <a:lstStyle/>
        <a:p>
          <a:endParaRPr lang="en-US"/>
        </a:p>
      </dgm:t>
    </dgm:pt>
    <dgm:pt modelId="{82688B97-4CCC-4E8D-BCB3-38D6AF878BEF}" type="parTrans" cxnId="{92D7D6F7-5747-4237-8F8B-58627418B78B}">
      <dgm:prSet/>
      <dgm:spPr/>
      <dgm:t>
        <a:bodyPr/>
        <a:lstStyle/>
        <a:p>
          <a:endParaRPr lang="en-US"/>
        </a:p>
      </dgm:t>
    </dgm:pt>
    <dgm:pt modelId="{C510338C-89E4-478E-8E1C-F5F9D2133AC3}">
      <dgm:prSet custT="1"/>
      <dgm:spPr>
        <a:solidFill>
          <a:schemeClr val="accent1">
            <a:lumMod val="75000"/>
          </a:schemeClr>
        </a:solidFill>
      </dgm:spPr>
      <dgm:t>
        <a:bodyPr/>
        <a:lstStyle/>
        <a:p>
          <a:r>
            <a:rPr lang="en-US" sz="2000" b="1" i="1" dirty="0">
              <a:solidFill>
                <a:schemeClr val="tx2">
                  <a:lumMod val="20000"/>
                  <a:lumOff val="80000"/>
                </a:schemeClr>
              </a:solidFill>
            </a:rPr>
            <a:t>Merge Data on ID Column</a:t>
          </a:r>
        </a:p>
      </dgm:t>
    </dgm:pt>
    <dgm:pt modelId="{B1788E66-B7B9-4094-892B-A2F437D2FCCB}" type="parTrans" cxnId="{3D75869F-784D-40BD-9DDB-6C73D30F815C}">
      <dgm:prSet/>
      <dgm:spPr/>
      <dgm:t>
        <a:bodyPr/>
        <a:lstStyle/>
        <a:p>
          <a:endParaRPr lang="en-US"/>
        </a:p>
      </dgm:t>
    </dgm:pt>
    <dgm:pt modelId="{29156B59-4AA8-4A5D-92EB-D0A97C0D0A15}" type="sibTrans" cxnId="{3D75869F-784D-40BD-9DDB-6C73D30F815C}">
      <dgm:prSet/>
      <dgm:spPr/>
      <dgm:t>
        <a:bodyPr/>
        <a:lstStyle/>
        <a:p>
          <a:endParaRPr lang="en-US"/>
        </a:p>
      </dgm:t>
    </dgm:pt>
    <dgm:pt modelId="{2E635B78-3794-4A90-B0CB-611D0DF75352}">
      <dgm:prSet custT="1"/>
      <dgm:spPr>
        <a:solidFill>
          <a:schemeClr val="accent1">
            <a:lumMod val="75000"/>
          </a:schemeClr>
        </a:solidFill>
      </dgm:spPr>
      <dgm:t>
        <a:bodyPr/>
        <a:lstStyle/>
        <a:p>
          <a:r>
            <a:rPr lang="en-US" sz="2000" b="1" i="1" dirty="0">
              <a:solidFill>
                <a:schemeClr val="tx2">
                  <a:lumMod val="20000"/>
                  <a:lumOff val="80000"/>
                </a:schemeClr>
              </a:solidFill>
            </a:rPr>
            <a:t>Perform Data Cleaning and Transformation</a:t>
          </a:r>
        </a:p>
      </dgm:t>
    </dgm:pt>
    <dgm:pt modelId="{FD9A5ED8-28D2-4439-A0D1-08E078158FF1}" type="parTrans" cxnId="{1AB6E4EF-FEAD-4507-96C8-09FF5BB72345}">
      <dgm:prSet/>
      <dgm:spPr/>
      <dgm:t>
        <a:bodyPr/>
        <a:lstStyle/>
        <a:p>
          <a:endParaRPr lang="en-US"/>
        </a:p>
      </dgm:t>
    </dgm:pt>
    <dgm:pt modelId="{5AA48B37-B152-4DEC-92E8-B017EE5E46E8}" type="sibTrans" cxnId="{1AB6E4EF-FEAD-4507-96C8-09FF5BB72345}">
      <dgm:prSet/>
      <dgm:spPr/>
      <dgm:t>
        <a:bodyPr/>
        <a:lstStyle/>
        <a:p>
          <a:endParaRPr lang="en-US"/>
        </a:p>
      </dgm:t>
    </dgm:pt>
    <dgm:pt modelId="{7E1E1D6D-6E16-445F-870A-E3469FAB7E60}">
      <dgm:prSet custT="1"/>
      <dgm:spPr>
        <a:solidFill>
          <a:schemeClr val="accent1">
            <a:lumMod val="75000"/>
          </a:schemeClr>
        </a:solidFill>
      </dgm:spPr>
      <dgm:t>
        <a:bodyPr/>
        <a:lstStyle/>
        <a:p>
          <a:r>
            <a:rPr lang="en-US" sz="2000" b="1" i="1" dirty="0">
              <a:solidFill>
                <a:schemeClr val="tx2">
                  <a:lumMod val="20000"/>
                  <a:lumOff val="80000"/>
                </a:schemeClr>
              </a:solidFill>
            </a:rPr>
            <a:t>Generate Consolidated Dataset</a:t>
          </a:r>
        </a:p>
      </dgm:t>
    </dgm:pt>
    <dgm:pt modelId="{BEC3623B-2C82-4C5B-8A70-C8914FA7B133}" type="parTrans" cxnId="{567CD19D-DECC-4D5A-BA17-78AFF4E1C58C}">
      <dgm:prSet/>
      <dgm:spPr/>
      <dgm:t>
        <a:bodyPr/>
        <a:lstStyle/>
        <a:p>
          <a:endParaRPr lang="en-US"/>
        </a:p>
      </dgm:t>
    </dgm:pt>
    <dgm:pt modelId="{90C6C1B1-B16A-4FAD-9F15-C4BE4FC03DBB}" type="sibTrans" cxnId="{567CD19D-DECC-4D5A-BA17-78AFF4E1C58C}">
      <dgm:prSet/>
      <dgm:spPr/>
      <dgm:t>
        <a:bodyPr/>
        <a:lstStyle/>
        <a:p>
          <a:endParaRPr lang="en-US"/>
        </a:p>
      </dgm:t>
    </dgm:pt>
    <dgm:pt modelId="{737B9556-C71B-4249-9FE8-7BE9AE059FE3}" type="pres">
      <dgm:prSet presAssocID="{136DE610-E01B-4727-8251-EB4C7A012D9F}" presName="CompostProcess" presStyleCnt="0">
        <dgm:presLayoutVars>
          <dgm:dir/>
          <dgm:resizeHandles val="exact"/>
        </dgm:presLayoutVars>
      </dgm:prSet>
      <dgm:spPr/>
    </dgm:pt>
    <dgm:pt modelId="{B419D5B8-C9A0-4A0B-80FF-1860E2F1758A}" type="pres">
      <dgm:prSet presAssocID="{136DE610-E01B-4727-8251-EB4C7A012D9F}" presName="arrow" presStyleLbl="bgShp" presStyleIdx="0" presStyleCnt="1"/>
      <dgm:spPr>
        <a:solidFill>
          <a:schemeClr val="accent1">
            <a:lumMod val="60000"/>
            <a:lumOff val="40000"/>
          </a:schemeClr>
        </a:solidFill>
      </dgm:spPr>
    </dgm:pt>
    <dgm:pt modelId="{4B1F5E67-864A-43D1-AE23-D2361D11B389}" type="pres">
      <dgm:prSet presAssocID="{136DE610-E01B-4727-8251-EB4C7A012D9F}" presName="linearProcess" presStyleCnt="0"/>
      <dgm:spPr/>
    </dgm:pt>
    <dgm:pt modelId="{8585AF5A-8E2B-46D2-8FE4-6DB69B54FF8D}" type="pres">
      <dgm:prSet presAssocID="{CB98F361-C78A-4C8B-A25C-B0A96217B38C}" presName="textNode" presStyleLbl="node1" presStyleIdx="0" presStyleCnt="6">
        <dgm:presLayoutVars>
          <dgm:bulletEnabled val="1"/>
        </dgm:presLayoutVars>
      </dgm:prSet>
      <dgm:spPr/>
    </dgm:pt>
    <dgm:pt modelId="{5B0E962D-5FC2-44C3-A927-3F4F508E3D35}" type="pres">
      <dgm:prSet presAssocID="{811C0E01-8D8A-46A2-96DF-C41FA941AA73}" presName="sibTrans" presStyleCnt="0"/>
      <dgm:spPr/>
    </dgm:pt>
    <dgm:pt modelId="{6C926C08-D189-42C2-AE4D-255BBE58CA00}" type="pres">
      <dgm:prSet presAssocID="{0335BDA2-A49E-4FA5-A29C-71386A132758}" presName="textNode" presStyleLbl="node1" presStyleIdx="1" presStyleCnt="6">
        <dgm:presLayoutVars>
          <dgm:bulletEnabled val="1"/>
        </dgm:presLayoutVars>
      </dgm:prSet>
      <dgm:spPr/>
    </dgm:pt>
    <dgm:pt modelId="{8FCB902F-C4F1-4A37-8F5D-BED612E6F37C}" type="pres">
      <dgm:prSet presAssocID="{D36BA3AD-E0E7-49A6-9590-A312A53EF756}" presName="sibTrans" presStyleCnt="0"/>
      <dgm:spPr/>
    </dgm:pt>
    <dgm:pt modelId="{A1D183A9-3B65-47ED-9459-176F079A23AC}" type="pres">
      <dgm:prSet presAssocID="{93C70CF6-2830-4502-97B1-8C5D633271EC}" presName="textNode" presStyleLbl="node1" presStyleIdx="2" presStyleCnt="6">
        <dgm:presLayoutVars>
          <dgm:bulletEnabled val="1"/>
        </dgm:presLayoutVars>
      </dgm:prSet>
      <dgm:spPr/>
    </dgm:pt>
    <dgm:pt modelId="{A7C85307-BA54-4E44-AE93-863F10C0C2A4}" type="pres">
      <dgm:prSet presAssocID="{F8B3CB77-F925-4C74-813D-FC73D5D31560}" presName="sibTrans" presStyleCnt="0"/>
      <dgm:spPr/>
    </dgm:pt>
    <dgm:pt modelId="{624427FA-74F6-42F7-A014-7B616378D040}" type="pres">
      <dgm:prSet presAssocID="{2E635B78-3794-4A90-B0CB-611D0DF75352}" presName="textNode" presStyleLbl="node1" presStyleIdx="3" presStyleCnt="6">
        <dgm:presLayoutVars>
          <dgm:bulletEnabled val="1"/>
        </dgm:presLayoutVars>
      </dgm:prSet>
      <dgm:spPr/>
    </dgm:pt>
    <dgm:pt modelId="{915A65E9-1D69-4358-9C19-6A473A3C8C27}" type="pres">
      <dgm:prSet presAssocID="{5AA48B37-B152-4DEC-92E8-B017EE5E46E8}" presName="sibTrans" presStyleCnt="0"/>
      <dgm:spPr/>
    </dgm:pt>
    <dgm:pt modelId="{87D33C4E-F600-4D10-B350-503BF0B9C036}" type="pres">
      <dgm:prSet presAssocID="{C510338C-89E4-478E-8E1C-F5F9D2133AC3}" presName="textNode" presStyleLbl="node1" presStyleIdx="4" presStyleCnt="6">
        <dgm:presLayoutVars>
          <dgm:bulletEnabled val="1"/>
        </dgm:presLayoutVars>
      </dgm:prSet>
      <dgm:spPr/>
    </dgm:pt>
    <dgm:pt modelId="{D7DFB4D0-FE7F-442D-9C67-0AED1AD0BBE0}" type="pres">
      <dgm:prSet presAssocID="{29156B59-4AA8-4A5D-92EB-D0A97C0D0A15}" presName="sibTrans" presStyleCnt="0"/>
      <dgm:spPr/>
    </dgm:pt>
    <dgm:pt modelId="{E42248DA-2D2A-4FE9-90A4-6A526FC8F863}" type="pres">
      <dgm:prSet presAssocID="{7E1E1D6D-6E16-445F-870A-E3469FAB7E60}" presName="textNode" presStyleLbl="node1" presStyleIdx="5" presStyleCnt="6">
        <dgm:presLayoutVars>
          <dgm:bulletEnabled val="1"/>
        </dgm:presLayoutVars>
      </dgm:prSet>
      <dgm:spPr/>
    </dgm:pt>
  </dgm:ptLst>
  <dgm:cxnLst>
    <dgm:cxn modelId="{108B282F-4B1F-4F76-B30F-BFCEC0193F07}" type="presOf" srcId="{93C70CF6-2830-4502-97B1-8C5D633271EC}" destId="{A1D183A9-3B65-47ED-9459-176F079A23AC}" srcOrd="0" destOrd="0" presId="urn:microsoft.com/office/officeart/2005/8/layout/hProcess9"/>
    <dgm:cxn modelId="{DE146B36-E656-45DF-9638-D0B586DB9786}" srcId="{136DE610-E01B-4727-8251-EB4C7A012D9F}" destId="{0335BDA2-A49E-4FA5-A29C-71386A132758}" srcOrd="1" destOrd="0" parTransId="{4F35DC84-8B48-4C1B-B581-4755EE4F2374}" sibTransId="{D36BA3AD-E0E7-49A6-9590-A312A53EF756}"/>
    <dgm:cxn modelId="{C0606D3A-FF5E-4F54-B373-91956D961CFF}" type="presOf" srcId="{CB98F361-C78A-4C8B-A25C-B0A96217B38C}" destId="{8585AF5A-8E2B-46D2-8FE4-6DB69B54FF8D}" srcOrd="0" destOrd="0" presId="urn:microsoft.com/office/officeart/2005/8/layout/hProcess9"/>
    <dgm:cxn modelId="{7D3A0845-6144-46D5-97E5-15482D7D9FD8}" type="presOf" srcId="{0335BDA2-A49E-4FA5-A29C-71386A132758}" destId="{6C926C08-D189-42C2-AE4D-255BBE58CA00}" srcOrd="0" destOrd="0" presId="urn:microsoft.com/office/officeart/2005/8/layout/hProcess9"/>
    <dgm:cxn modelId="{3A592D6D-5E6D-47DD-BD63-77844156A1FE}" type="presOf" srcId="{136DE610-E01B-4727-8251-EB4C7A012D9F}" destId="{737B9556-C71B-4249-9FE8-7BE9AE059FE3}" srcOrd="0" destOrd="0" presId="urn:microsoft.com/office/officeart/2005/8/layout/hProcess9"/>
    <dgm:cxn modelId="{567CD19D-DECC-4D5A-BA17-78AFF4E1C58C}" srcId="{136DE610-E01B-4727-8251-EB4C7A012D9F}" destId="{7E1E1D6D-6E16-445F-870A-E3469FAB7E60}" srcOrd="5" destOrd="0" parTransId="{BEC3623B-2C82-4C5B-8A70-C8914FA7B133}" sibTransId="{90C6C1B1-B16A-4FAD-9F15-C4BE4FC03DBB}"/>
    <dgm:cxn modelId="{3D75869F-784D-40BD-9DDB-6C73D30F815C}" srcId="{136DE610-E01B-4727-8251-EB4C7A012D9F}" destId="{C510338C-89E4-478E-8E1C-F5F9D2133AC3}" srcOrd="4" destOrd="0" parTransId="{B1788E66-B7B9-4094-892B-A2F437D2FCCB}" sibTransId="{29156B59-4AA8-4A5D-92EB-D0A97C0D0A15}"/>
    <dgm:cxn modelId="{C392E7AB-DDB4-4158-A3AF-63BE0A457575}" type="presOf" srcId="{2E635B78-3794-4A90-B0CB-611D0DF75352}" destId="{624427FA-74F6-42F7-A014-7B616378D040}" srcOrd="0" destOrd="0" presId="urn:microsoft.com/office/officeart/2005/8/layout/hProcess9"/>
    <dgm:cxn modelId="{B7B110B7-C17B-4EF5-A34C-87DADB783FF0}" type="presOf" srcId="{C510338C-89E4-478E-8E1C-F5F9D2133AC3}" destId="{87D33C4E-F600-4D10-B350-503BF0B9C036}" srcOrd="0" destOrd="0" presId="urn:microsoft.com/office/officeart/2005/8/layout/hProcess9"/>
    <dgm:cxn modelId="{ED0C2EE9-D76B-4F9F-9368-68EA266269D2}" srcId="{136DE610-E01B-4727-8251-EB4C7A012D9F}" destId="{CB98F361-C78A-4C8B-A25C-B0A96217B38C}" srcOrd="0" destOrd="0" parTransId="{09296419-D458-41D7-8223-167469764025}" sibTransId="{811C0E01-8D8A-46A2-96DF-C41FA941AA73}"/>
    <dgm:cxn modelId="{1AB6E4EF-FEAD-4507-96C8-09FF5BB72345}" srcId="{136DE610-E01B-4727-8251-EB4C7A012D9F}" destId="{2E635B78-3794-4A90-B0CB-611D0DF75352}" srcOrd="3" destOrd="0" parTransId="{FD9A5ED8-28D2-4439-A0D1-08E078158FF1}" sibTransId="{5AA48B37-B152-4DEC-92E8-B017EE5E46E8}"/>
    <dgm:cxn modelId="{92D7D6F7-5747-4237-8F8B-58627418B78B}" srcId="{136DE610-E01B-4727-8251-EB4C7A012D9F}" destId="{93C70CF6-2830-4502-97B1-8C5D633271EC}" srcOrd="2" destOrd="0" parTransId="{82688B97-4CCC-4E8D-BCB3-38D6AF878BEF}" sibTransId="{F8B3CB77-F925-4C74-813D-FC73D5D31560}"/>
    <dgm:cxn modelId="{5EAFC7FA-4785-4786-9651-C90236BBB3CE}" type="presOf" srcId="{7E1E1D6D-6E16-445F-870A-E3469FAB7E60}" destId="{E42248DA-2D2A-4FE9-90A4-6A526FC8F863}" srcOrd="0" destOrd="0" presId="urn:microsoft.com/office/officeart/2005/8/layout/hProcess9"/>
    <dgm:cxn modelId="{82EE1F2D-AC3F-40E6-9764-6276E2517BB1}" type="presParOf" srcId="{737B9556-C71B-4249-9FE8-7BE9AE059FE3}" destId="{B419D5B8-C9A0-4A0B-80FF-1860E2F1758A}" srcOrd="0" destOrd="0" presId="urn:microsoft.com/office/officeart/2005/8/layout/hProcess9"/>
    <dgm:cxn modelId="{724FE8C0-E989-44C4-8A0B-0E9ECDACC590}" type="presParOf" srcId="{737B9556-C71B-4249-9FE8-7BE9AE059FE3}" destId="{4B1F5E67-864A-43D1-AE23-D2361D11B389}" srcOrd="1" destOrd="0" presId="urn:microsoft.com/office/officeart/2005/8/layout/hProcess9"/>
    <dgm:cxn modelId="{2A582425-89A6-4040-BF9A-A90B136D97FA}" type="presParOf" srcId="{4B1F5E67-864A-43D1-AE23-D2361D11B389}" destId="{8585AF5A-8E2B-46D2-8FE4-6DB69B54FF8D}" srcOrd="0" destOrd="0" presId="urn:microsoft.com/office/officeart/2005/8/layout/hProcess9"/>
    <dgm:cxn modelId="{2D533526-BE6F-4960-990B-5400CEFEBE6E}" type="presParOf" srcId="{4B1F5E67-864A-43D1-AE23-D2361D11B389}" destId="{5B0E962D-5FC2-44C3-A927-3F4F508E3D35}" srcOrd="1" destOrd="0" presId="urn:microsoft.com/office/officeart/2005/8/layout/hProcess9"/>
    <dgm:cxn modelId="{B6243017-53F7-4CA2-94D4-65CEF2F417D8}" type="presParOf" srcId="{4B1F5E67-864A-43D1-AE23-D2361D11B389}" destId="{6C926C08-D189-42C2-AE4D-255BBE58CA00}" srcOrd="2" destOrd="0" presId="urn:microsoft.com/office/officeart/2005/8/layout/hProcess9"/>
    <dgm:cxn modelId="{A03CDCE2-8CCC-4110-8878-2647444CFBDE}" type="presParOf" srcId="{4B1F5E67-864A-43D1-AE23-D2361D11B389}" destId="{8FCB902F-C4F1-4A37-8F5D-BED612E6F37C}" srcOrd="3" destOrd="0" presId="urn:microsoft.com/office/officeart/2005/8/layout/hProcess9"/>
    <dgm:cxn modelId="{798D3D71-C51B-4859-BF6A-736A09A8E2D9}" type="presParOf" srcId="{4B1F5E67-864A-43D1-AE23-D2361D11B389}" destId="{A1D183A9-3B65-47ED-9459-176F079A23AC}" srcOrd="4" destOrd="0" presId="urn:microsoft.com/office/officeart/2005/8/layout/hProcess9"/>
    <dgm:cxn modelId="{4CF11705-7B46-439F-A7B0-7BB0C1BEBB7F}" type="presParOf" srcId="{4B1F5E67-864A-43D1-AE23-D2361D11B389}" destId="{A7C85307-BA54-4E44-AE93-863F10C0C2A4}" srcOrd="5" destOrd="0" presId="urn:microsoft.com/office/officeart/2005/8/layout/hProcess9"/>
    <dgm:cxn modelId="{4616A951-440F-474B-A56C-C452A10EE231}" type="presParOf" srcId="{4B1F5E67-864A-43D1-AE23-D2361D11B389}" destId="{624427FA-74F6-42F7-A014-7B616378D040}" srcOrd="6" destOrd="0" presId="urn:microsoft.com/office/officeart/2005/8/layout/hProcess9"/>
    <dgm:cxn modelId="{0FD1C573-A424-4488-BE46-E80B6EA1D9AD}" type="presParOf" srcId="{4B1F5E67-864A-43D1-AE23-D2361D11B389}" destId="{915A65E9-1D69-4358-9C19-6A473A3C8C27}" srcOrd="7" destOrd="0" presId="urn:microsoft.com/office/officeart/2005/8/layout/hProcess9"/>
    <dgm:cxn modelId="{4A2BA9F7-1C84-4ED7-9D70-1A0EDCF5A902}" type="presParOf" srcId="{4B1F5E67-864A-43D1-AE23-D2361D11B389}" destId="{87D33C4E-F600-4D10-B350-503BF0B9C036}" srcOrd="8" destOrd="0" presId="urn:microsoft.com/office/officeart/2005/8/layout/hProcess9"/>
    <dgm:cxn modelId="{A4D9A973-94C0-41F8-B650-3C4E07420956}" type="presParOf" srcId="{4B1F5E67-864A-43D1-AE23-D2361D11B389}" destId="{D7DFB4D0-FE7F-442D-9C67-0AED1AD0BBE0}" srcOrd="9" destOrd="0" presId="urn:microsoft.com/office/officeart/2005/8/layout/hProcess9"/>
    <dgm:cxn modelId="{D8EE2D70-A704-443B-87A5-93B7CF1BFBA2}" type="presParOf" srcId="{4B1F5E67-864A-43D1-AE23-D2361D11B389}" destId="{E42248DA-2D2A-4FE9-90A4-6A526FC8F863}" srcOrd="10"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A99260-341D-4191-A48A-641B475E2E6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AD0393E-6E0B-4FC7-A88B-873E00891EA5}">
      <dgm:prSet custT="1"/>
      <dgm:spPr/>
      <dgm:t>
        <a:bodyPr/>
        <a:lstStyle/>
        <a:p>
          <a:r>
            <a:rPr lang="en-US" sz="1700" b="1" i="0" baseline="0" dirty="0"/>
            <a:t>Age Distribution:</a:t>
          </a:r>
          <a:endParaRPr lang="en-US" sz="1700" b="1" baseline="0" dirty="0"/>
        </a:p>
      </dgm:t>
    </dgm:pt>
    <dgm:pt modelId="{6D369A8E-850E-4ABC-A4C9-7B92A1A0AB0B}" type="parTrans" cxnId="{D85ACF17-9D02-4342-8A6A-CB0D8155CC18}">
      <dgm:prSet/>
      <dgm:spPr/>
      <dgm:t>
        <a:bodyPr/>
        <a:lstStyle/>
        <a:p>
          <a:endParaRPr lang="en-US"/>
        </a:p>
      </dgm:t>
    </dgm:pt>
    <dgm:pt modelId="{299B80B0-FC36-4307-AE04-286A41F6F727}" type="sibTrans" cxnId="{D85ACF17-9D02-4342-8A6A-CB0D8155CC18}">
      <dgm:prSet/>
      <dgm:spPr/>
      <dgm:t>
        <a:bodyPr/>
        <a:lstStyle/>
        <a:p>
          <a:endParaRPr lang="en-US"/>
        </a:p>
      </dgm:t>
    </dgm:pt>
    <dgm:pt modelId="{90F8F38B-DFE1-45B5-A1B3-8F4156D58626}">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Concentrated between 1970-1985.</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B80A9131-89DF-44DE-B9B2-12BDB1D4119C}" type="parTrans" cxnId="{A88D82B6-5E3C-4964-B05A-14A93F333F20}">
      <dgm:prSet/>
      <dgm:spPr/>
      <dgm:t>
        <a:bodyPr/>
        <a:lstStyle/>
        <a:p>
          <a:endParaRPr lang="en-US"/>
        </a:p>
      </dgm:t>
    </dgm:pt>
    <dgm:pt modelId="{EA94FC51-058F-4698-891A-B26BC827A3DA}" type="sibTrans" cxnId="{A88D82B6-5E3C-4964-B05A-14A93F333F20}">
      <dgm:prSet/>
      <dgm:spPr/>
      <dgm:t>
        <a:bodyPr/>
        <a:lstStyle/>
        <a:p>
          <a:endParaRPr lang="en-US"/>
        </a:p>
      </dgm:t>
    </dgm:pt>
    <dgm:pt modelId="{4C2F1B6D-D3C4-4BA5-A079-D54FB7425AFA}">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Peak between 1972-1979, slightly older.</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34B2002C-C83E-4406-9CE1-BD41EAE682F8}" type="parTrans" cxnId="{4F990B9F-58D7-40DB-83FD-696BA711BAD6}">
      <dgm:prSet/>
      <dgm:spPr/>
      <dgm:t>
        <a:bodyPr/>
        <a:lstStyle/>
        <a:p>
          <a:endParaRPr lang="en-US"/>
        </a:p>
      </dgm:t>
    </dgm:pt>
    <dgm:pt modelId="{06AD44BF-C203-44D3-978C-DCE2E6B20A71}" type="sibTrans" cxnId="{4F990B9F-58D7-40DB-83FD-696BA711BAD6}">
      <dgm:prSet/>
      <dgm:spPr/>
      <dgm:t>
        <a:bodyPr/>
        <a:lstStyle/>
        <a:p>
          <a:endParaRPr lang="en-US"/>
        </a:p>
      </dgm:t>
    </dgm:pt>
    <dgm:pt modelId="{2BE7CAEC-3D90-4153-872D-6084A08E268F}">
      <dgm:prSet custT="1"/>
      <dgm:spPr/>
      <dgm:t>
        <a:bodyPr/>
        <a:lstStyle/>
        <a:p>
          <a:r>
            <a:rPr lang="en-US" sz="1700" b="1" i="0" baseline="0" dirty="0"/>
            <a:t>Education Level:</a:t>
          </a:r>
          <a:endParaRPr lang="en-US" sz="1700" b="1" baseline="0" dirty="0"/>
        </a:p>
      </dgm:t>
    </dgm:pt>
    <dgm:pt modelId="{E435B389-7D04-49B0-A1E2-A7FDC72737A1}" type="parTrans" cxnId="{B85A9225-E3E4-4F40-A8FB-C1B54F7D2B87}">
      <dgm:prSet/>
      <dgm:spPr/>
      <dgm:t>
        <a:bodyPr/>
        <a:lstStyle/>
        <a:p>
          <a:endParaRPr lang="en-US"/>
        </a:p>
      </dgm:t>
    </dgm:pt>
    <dgm:pt modelId="{981B7939-2FD5-4092-B71D-4E212342F5DA}" type="sibTrans" cxnId="{B85A9225-E3E4-4F40-A8FB-C1B54F7D2B87}">
      <dgm:prSet/>
      <dgm:spPr/>
      <dgm:t>
        <a:bodyPr/>
        <a:lstStyle/>
        <a:p>
          <a:endParaRPr lang="en-US"/>
        </a:p>
      </dgm:t>
    </dgm:pt>
    <dgm:pt modelId="{CFB6AD79-A43A-418B-A45F-1D9AA02E8047}">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Graduation most common.</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7D255A84-EFC5-49C4-9B93-C9BF9C557CCB}" type="parTrans" cxnId="{9482295D-1C2C-4444-908D-E12D08A42E45}">
      <dgm:prSet/>
      <dgm:spPr/>
      <dgm:t>
        <a:bodyPr/>
        <a:lstStyle/>
        <a:p>
          <a:endParaRPr lang="en-US"/>
        </a:p>
      </dgm:t>
    </dgm:pt>
    <dgm:pt modelId="{20D16E10-1150-472A-B4BE-82537D30DE4B}" type="sibTrans" cxnId="{9482295D-1C2C-4444-908D-E12D08A42E45}">
      <dgm:prSet/>
      <dgm:spPr/>
      <dgm:t>
        <a:bodyPr/>
        <a:lstStyle/>
        <a:p>
          <a:endParaRPr lang="en-US"/>
        </a:p>
      </dgm:t>
    </dgm:pt>
    <dgm:pt modelId="{F22B272F-A608-4EFB-A185-8F7E24BA0464}">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Similar distribution with Graduation prevalent.</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E87FA97A-BF9F-4C6F-8CD2-6098C72723FE}" type="parTrans" cxnId="{5DE80B9D-BDB5-47C4-B3BB-8C037217ED9D}">
      <dgm:prSet/>
      <dgm:spPr/>
      <dgm:t>
        <a:bodyPr/>
        <a:lstStyle/>
        <a:p>
          <a:endParaRPr lang="en-US"/>
        </a:p>
      </dgm:t>
    </dgm:pt>
    <dgm:pt modelId="{31DCE5C9-F846-4CE2-95D5-F5F6D466F9E2}" type="sibTrans" cxnId="{5DE80B9D-BDB5-47C4-B3BB-8C037217ED9D}">
      <dgm:prSet/>
      <dgm:spPr/>
      <dgm:t>
        <a:bodyPr/>
        <a:lstStyle/>
        <a:p>
          <a:endParaRPr lang="en-US"/>
        </a:p>
      </dgm:t>
    </dgm:pt>
    <dgm:pt modelId="{17C286D5-237A-4A5F-A2F8-7034602568A2}">
      <dgm:prSet custT="1"/>
      <dgm:spPr/>
      <dgm:t>
        <a:bodyPr/>
        <a:lstStyle/>
        <a:p>
          <a:r>
            <a:rPr lang="en-US" sz="1700" b="1" i="0" baseline="0" dirty="0"/>
            <a:t>Marital Status:</a:t>
          </a:r>
          <a:endParaRPr lang="en-US" sz="1700" b="1" baseline="0" dirty="0"/>
        </a:p>
      </dgm:t>
    </dgm:pt>
    <dgm:pt modelId="{E8FEB1BC-B296-4F49-8CF7-5A020C40F40B}" type="parTrans" cxnId="{563D17A9-1835-40D5-868D-E6086BDDA8EA}">
      <dgm:prSet/>
      <dgm:spPr/>
      <dgm:t>
        <a:bodyPr/>
        <a:lstStyle/>
        <a:p>
          <a:endParaRPr lang="en-US"/>
        </a:p>
      </dgm:t>
    </dgm:pt>
    <dgm:pt modelId="{00505C42-AF15-4F95-87CB-68D30CDF658F}" type="sibTrans" cxnId="{563D17A9-1835-40D5-868D-E6086BDDA8EA}">
      <dgm:prSet/>
      <dgm:spPr/>
      <dgm:t>
        <a:bodyPr/>
        <a:lstStyle/>
        <a:p>
          <a:endParaRPr lang="en-US"/>
        </a:p>
      </dgm:t>
    </dgm:pt>
    <dgm:pt modelId="{E452A25D-4049-45EF-8C6E-2D809A16F251}">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Majority Single.</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BA3DF254-0410-434E-B83D-C2752069D5D3}" type="parTrans" cxnId="{4F4D6D96-8592-4678-B51A-9151071294FE}">
      <dgm:prSet/>
      <dgm:spPr/>
      <dgm:t>
        <a:bodyPr/>
        <a:lstStyle/>
        <a:p>
          <a:endParaRPr lang="en-US"/>
        </a:p>
      </dgm:t>
    </dgm:pt>
    <dgm:pt modelId="{094FAE39-5C73-43B5-A649-4ABEF0D3156F}" type="sibTrans" cxnId="{4F4D6D96-8592-4678-B51A-9151071294FE}">
      <dgm:prSet/>
      <dgm:spPr/>
      <dgm:t>
        <a:bodyPr/>
        <a:lstStyle/>
        <a:p>
          <a:endParaRPr lang="en-US"/>
        </a:p>
      </dgm:t>
    </dgm:pt>
    <dgm:pt modelId="{7EC421C2-247D-4D3C-B612-F2AE949E0B0B}">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More likely to be Married.</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5DAEFAF5-10C7-40CD-806E-50AF0703BE23}" type="parTrans" cxnId="{3DD04596-DA2D-4CE3-9186-D66C51CDB4A3}">
      <dgm:prSet/>
      <dgm:spPr/>
      <dgm:t>
        <a:bodyPr/>
        <a:lstStyle/>
        <a:p>
          <a:endParaRPr lang="en-US"/>
        </a:p>
      </dgm:t>
    </dgm:pt>
    <dgm:pt modelId="{E877B0D2-F9D1-4644-802F-3380CDD9A751}" type="sibTrans" cxnId="{3DD04596-DA2D-4CE3-9186-D66C51CDB4A3}">
      <dgm:prSet/>
      <dgm:spPr/>
      <dgm:t>
        <a:bodyPr/>
        <a:lstStyle/>
        <a:p>
          <a:endParaRPr lang="en-US"/>
        </a:p>
      </dgm:t>
    </dgm:pt>
    <dgm:pt modelId="{C4BD9BE6-8AA2-431B-8AC5-A0FDD7BE3640}">
      <dgm:prSet custT="1"/>
      <dgm:spPr/>
      <dgm:t>
        <a:bodyPr/>
        <a:lstStyle/>
        <a:p>
          <a:r>
            <a:rPr lang="en-US" sz="1700" b="1" i="0" baseline="0" dirty="0"/>
            <a:t>Income Disparity:</a:t>
          </a:r>
          <a:endParaRPr lang="en-US" sz="1700" b="1" baseline="0" dirty="0"/>
        </a:p>
      </dgm:t>
    </dgm:pt>
    <dgm:pt modelId="{E9774703-2C30-486D-8923-4E5BEAC9F2D1}" type="parTrans" cxnId="{F4B3EB61-B570-4EFE-9F7D-C727D7BAC4AE}">
      <dgm:prSet/>
      <dgm:spPr/>
      <dgm:t>
        <a:bodyPr/>
        <a:lstStyle/>
        <a:p>
          <a:endParaRPr lang="en-US"/>
        </a:p>
      </dgm:t>
    </dgm:pt>
    <dgm:pt modelId="{50851151-81F9-44A3-81C4-8C4C0AB44269}" type="sibTrans" cxnId="{F4B3EB61-B570-4EFE-9F7D-C727D7BAC4AE}">
      <dgm:prSet/>
      <dgm:spPr/>
      <dgm:t>
        <a:bodyPr/>
        <a:lstStyle/>
        <a:p>
          <a:endParaRPr lang="en-US"/>
        </a:p>
      </dgm:t>
    </dgm:pt>
    <dgm:pt modelId="{4EFF5368-404E-45B9-92DA-4A4A8960E5FA}">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Higher mean income.</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71C3974C-24ED-4CCF-B18D-EAAB02B0C02B}" type="parTrans" cxnId="{D1248125-791A-41DC-9969-C8E85AA7EC2D}">
      <dgm:prSet/>
      <dgm:spPr/>
      <dgm:t>
        <a:bodyPr/>
        <a:lstStyle/>
        <a:p>
          <a:endParaRPr lang="en-US"/>
        </a:p>
      </dgm:t>
    </dgm:pt>
    <dgm:pt modelId="{CAACDA38-3754-45D9-8F3B-2772C8EF0E96}" type="sibTrans" cxnId="{D1248125-791A-41DC-9969-C8E85AA7EC2D}">
      <dgm:prSet/>
      <dgm:spPr/>
      <dgm:t>
        <a:bodyPr/>
        <a:lstStyle/>
        <a:p>
          <a:endParaRPr lang="en-US"/>
        </a:p>
      </dgm:t>
    </dgm:pt>
    <dgm:pt modelId="{51019117-7CCF-4B0E-87A1-05D7043CD33D}">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Lower income bracket.</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AA8EC6B1-361F-42B9-9CA5-FCA29EE3A134}" type="parTrans" cxnId="{7F8B855F-DAFA-4C38-B299-BEBD38ED7638}">
      <dgm:prSet/>
      <dgm:spPr/>
      <dgm:t>
        <a:bodyPr/>
        <a:lstStyle/>
        <a:p>
          <a:endParaRPr lang="en-US"/>
        </a:p>
      </dgm:t>
    </dgm:pt>
    <dgm:pt modelId="{29A074D0-927A-44C3-A320-2ED77AD1B376}" type="sibTrans" cxnId="{7F8B855F-DAFA-4C38-B299-BEBD38ED7638}">
      <dgm:prSet/>
      <dgm:spPr/>
      <dgm:t>
        <a:bodyPr/>
        <a:lstStyle/>
        <a:p>
          <a:endParaRPr lang="en-US"/>
        </a:p>
      </dgm:t>
    </dgm:pt>
    <dgm:pt modelId="{6E082457-5C2B-415B-A14D-A2C2276DC770}">
      <dgm:prSet custT="1"/>
      <dgm:spPr/>
      <dgm:t>
        <a:bodyPr/>
        <a:lstStyle/>
        <a:p>
          <a:r>
            <a:rPr lang="en-US" sz="1700" b="1" i="0" baseline="0" dirty="0"/>
            <a:t>Family Composition:</a:t>
          </a:r>
          <a:endParaRPr lang="en-US" sz="1700" b="1" baseline="0" dirty="0"/>
        </a:p>
      </dgm:t>
    </dgm:pt>
    <dgm:pt modelId="{0CC76108-0A8E-4CDE-BD1C-A4C3BEDC8B94}" type="parTrans" cxnId="{D9428767-B405-41ED-9423-BFCADA8AE6DD}">
      <dgm:prSet/>
      <dgm:spPr/>
      <dgm:t>
        <a:bodyPr/>
        <a:lstStyle/>
        <a:p>
          <a:endParaRPr lang="en-US"/>
        </a:p>
      </dgm:t>
    </dgm:pt>
    <dgm:pt modelId="{38EF3BB2-0A77-4E57-AFB6-51E61B9D824A}" type="sibTrans" cxnId="{D9428767-B405-41ED-9423-BFCADA8AE6DD}">
      <dgm:prSet/>
      <dgm:spPr/>
      <dgm:t>
        <a:bodyPr/>
        <a:lstStyle/>
        <a:p>
          <a:endParaRPr lang="en-US"/>
        </a:p>
      </dgm:t>
    </dgm:pt>
    <dgm:pt modelId="{C905926A-ACF8-40AA-A751-D0805BE65FE0}">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Mostly no children at home.</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3597E113-C8C0-4204-8392-1162C541F547}" type="parTrans" cxnId="{F69D3D47-DC50-4D7A-8F18-685052A02799}">
      <dgm:prSet/>
      <dgm:spPr/>
      <dgm:t>
        <a:bodyPr/>
        <a:lstStyle/>
        <a:p>
          <a:endParaRPr lang="en-US"/>
        </a:p>
      </dgm:t>
    </dgm:pt>
    <dgm:pt modelId="{EB77B9E0-A328-4CC3-9477-EE8223883D42}" type="sibTrans" cxnId="{F69D3D47-DC50-4D7A-8F18-685052A02799}">
      <dgm:prSet/>
      <dgm:spPr/>
      <dgm:t>
        <a:bodyPr/>
        <a:lstStyle/>
        <a:p>
          <a:endParaRPr lang="en-US"/>
        </a:p>
      </dgm:t>
    </dgm:pt>
    <dgm:pt modelId="{E15251D9-438F-4CCA-B55A-7394918EADE3}">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Similar distribution.</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02AC7A75-A3AD-48EF-AD44-F0675A88FF7F}" type="parTrans" cxnId="{EC0DD259-BC73-4512-AA3A-49EF0A54C1BE}">
      <dgm:prSet/>
      <dgm:spPr/>
      <dgm:t>
        <a:bodyPr/>
        <a:lstStyle/>
        <a:p>
          <a:endParaRPr lang="en-US"/>
        </a:p>
      </dgm:t>
    </dgm:pt>
    <dgm:pt modelId="{AB54C6E2-36BB-42EE-B17A-000AD79C1D2C}" type="sibTrans" cxnId="{EC0DD259-BC73-4512-AA3A-49EF0A54C1BE}">
      <dgm:prSet/>
      <dgm:spPr/>
      <dgm:t>
        <a:bodyPr/>
        <a:lstStyle/>
        <a:p>
          <a:endParaRPr lang="en-US"/>
        </a:p>
      </dgm:t>
    </dgm:pt>
    <dgm:pt modelId="{AAC6DE5F-C311-4CCE-AFED-8F90BFFA0027}">
      <dgm:prSet custT="1"/>
      <dgm:spPr/>
      <dgm:t>
        <a:bodyPr/>
        <a:lstStyle/>
        <a:p>
          <a:r>
            <a:rPr lang="en-US" sz="1700" b="1" i="0" baseline="0" dirty="0"/>
            <a:t>Teenage at Household :</a:t>
          </a:r>
          <a:endParaRPr lang="en-US" sz="1700" b="1" baseline="0" dirty="0"/>
        </a:p>
      </dgm:t>
    </dgm:pt>
    <dgm:pt modelId="{7D448D84-90E8-4192-AF67-3F420D050856}" type="parTrans" cxnId="{CAAA7379-6CBA-49F5-8954-B22ECA6B2742}">
      <dgm:prSet/>
      <dgm:spPr/>
      <dgm:t>
        <a:bodyPr/>
        <a:lstStyle/>
        <a:p>
          <a:endParaRPr lang="en-US"/>
        </a:p>
      </dgm:t>
    </dgm:pt>
    <dgm:pt modelId="{40F5C1D1-10E7-435E-9D4B-475D0B4701D4}" type="sibTrans" cxnId="{CAAA7379-6CBA-49F5-8954-B22ECA6B2742}">
      <dgm:prSet/>
      <dgm:spPr/>
      <dgm:t>
        <a:bodyPr/>
        <a:lstStyle/>
        <a:p>
          <a:endParaRPr lang="en-US"/>
        </a:p>
      </dgm:t>
    </dgm:pt>
    <dgm:pt modelId="{49D6655E-A865-4ADC-90D2-CC67EF1D7D7E}">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Few have teenagers at home.</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96F880EA-C8D5-459B-AF47-EABD1D747CAE}" type="parTrans" cxnId="{C9155339-A35E-414E-A559-8821AB6230E0}">
      <dgm:prSet/>
      <dgm:spPr/>
      <dgm:t>
        <a:bodyPr/>
        <a:lstStyle/>
        <a:p>
          <a:endParaRPr lang="en-US"/>
        </a:p>
      </dgm:t>
    </dgm:pt>
    <dgm:pt modelId="{825EB119-433D-4B41-A1FD-646C1FA6888F}" type="sibTrans" cxnId="{C9155339-A35E-414E-A559-8821AB6230E0}">
      <dgm:prSet/>
      <dgm:spPr/>
      <dgm:t>
        <a:bodyPr/>
        <a:lstStyle/>
        <a:p>
          <a:endParaRPr lang="en-US"/>
        </a:p>
      </dgm:t>
    </dgm:pt>
    <dgm:pt modelId="{04F5C425-99B1-47E1-A776-6EC5B5A105EA}">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More likely to have one teenager</a:t>
          </a:r>
          <a:r>
            <a:rPr lang="en-US" sz="1700" b="0" i="0" baseline="0" dirty="0"/>
            <a:t>.</a:t>
          </a:r>
          <a:endParaRPr lang="en-US" sz="1700" baseline="0" dirty="0"/>
        </a:p>
      </dgm:t>
    </dgm:pt>
    <dgm:pt modelId="{DB901EC6-A17B-4A3B-97F8-568787AF522A}" type="parTrans" cxnId="{1ABBA687-21E1-4FF6-B7EC-14B311687A04}">
      <dgm:prSet/>
      <dgm:spPr/>
      <dgm:t>
        <a:bodyPr/>
        <a:lstStyle/>
        <a:p>
          <a:endParaRPr lang="en-US"/>
        </a:p>
      </dgm:t>
    </dgm:pt>
    <dgm:pt modelId="{D1C6DD43-917F-45A7-BCF1-849A1293EB6B}" type="sibTrans" cxnId="{1ABBA687-21E1-4FF6-B7EC-14B311687A04}">
      <dgm:prSet/>
      <dgm:spPr/>
      <dgm:t>
        <a:bodyPr/>
        <a:lstStyle/>
        <a:p>
          <a:endParaRPr lang="en-US"/>
        </a:p>
      </dgm:t>
    </dgm:pt>
    <dgm:pt modelId="{71654609-BC50-45CE-8DBC-F2C4214B353A}">
      <dgm:prSet custT="1"/>
      <dgm:spPr/>
      <dgm:t>
        <a:bodyPr/>
        <a:lstStyle/>
        <a:p>
          <a:r>
            <a:rPr lang="en-US" sz="1700" b="1" i="0" baseline="0" dirty="0"/>
            <a:t>Geographic Representation:</a:t>
          </a:r>
          <a:endParaRPr lang="en-US" sz="1700" b="1" baseline="0" dirty="0"/>
        </a:p>
      </dgm:t>
    </dgm:pt>
    <dgm:pt modelId="{25C2CEDB-7F81-45DE-85FA-75B1B178383F}" type="parTrans" cxnId="{D10E48B5-FD3D-4513-842D-8CCE60C804C5}">
      <dgm:prSet/>
      <dgm:spPr/>
      <dgm:t>
        <a:bodyPr/>
        <a:lstStyle/>
        <a:p>
          <a:endParaRPr lang="en-US"/>
        </a:p>
      </dgm:t>
    </dgm:pt>
    <dgm:pt modelId="{370F1DD7-CF2A-4AD6-8919-16CAF3C27639}" type="sibTrans" cxnId="{D10E48B5-FD3D-4513-842D-8CCE60C804C5}">
      <dgm:prSet/>
      <dgm:spPr/>
      <dgm:t>
        <a:bodyPr/>
        <a:lstStyle/>
        <a:p>
          <a:endParaRPr lang="en-US"/>
        </a:p>
      </dgm:t>
    </dgm:pt>
    <dgm:pt modelId="{511442FB-36F9-4C65-9D3D-4832900D4B14}">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Spain has the highest number.</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D8A6D88C-6883-4F59-968F-B335AA74B97F}" type="parTrans" cxnId="{E693FBD5-3A4D-45EB-94A3-BF5A418C6587}">
      <dgm:prSet/>
      <dgm:spPr/>
      <dgm:t>
        <a:bodyPr/>
        <a:lstStyle/>
        <a:p>
          <a:endParaRPr lang="en-US"/>
        </a:p>
      </dgm:t>
    </dgm:pt>
    <dgm:pt modelId="{0B17AC64-2AA3-40A3-8BF4-18B2F7D4594E}" type="sibTrans" cxnId="{E693FBD5-3A4D-45EB-94A3-BF5A418C6587}">
      <dgm:prSet/>
      <dgm:spPr/>
      <dgm:t>
        <a:bodyPr/>
        <a:lstStyle/>
        <a:p>
          <a:endParaRPr lang="en-US"/>
        </a:p>
      </dgm:t>
    </dgm:pt>
    <dgm:pt modelId="{CCD7488D-3885-4491-B440-22EAADCA7192}">
      <dgm:prSet custT="1"/>
      <dgm:spPr/>
      <dgm:t>
        <a:bodyPr/>
        <a:lstStyle/>
        <a:p>
          <a:r>
            <a:rPr lang="en-US" sz="1700" b="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Spain leads in non-responder representation.</a:t>
          </a:r>
          <a:endParaRPr lang="en-US" sz="1700" i="1"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B68CB0AB-592B-48A0-ABDA-BE39FD758C1A}" type="parTrans" cxnId="{358831F0-1AD5-4E51-8B7F-3775DA11E9F0}">
      <dgm:prSet/>
      <dgm:spPr/>
      <dgm:t>
        <a:bodyPr/>
        <a:lstStyle/>
        <a:p>
          <a:endParaRPr lang="en-US"/>
        </a:p>
      </dgm:t>
    </dgm:pt>
    <dgm:pt modelId="{96831637-1B39-421A-BAD7-77B9C06EDEAE}" type="sibTrans" cxnId="{358831F0-1AD5-4E51-8B7F-3775DA11E9F0}">
      <dgm:prSet/>
      <dgm:spPr/>
      <dgm:t>
        <a:bodyPr/>
        <a:lstStyle/>
        <a:p>
          <a:endParaRPr lang="en-US"/>
        </a:p>
      </dgm:t>
    </dgm:pt>
    <dgm:pt modelId="{7A1E5BFE-838E-46D6-B9BD-1BEB43AA09CB}" type="pres">
      <dgm:prSet presAssocID="{F9A99260-341D-4191-A48A-641B475E2E6E}" presName="diagram" presStyleCnt="0">
        <dgm:presLayoutVars>
          <dgm:dir/>
          <dgm:resizeHandles val="exact"/>
        </dgm:presLayoutVars>
      </dgm:prSet>
      <dgm:spPr/>
    </dgm:pt>
    <dgm:pt modelId="{6FAA4B46-FAF2-4601-86BC-F334D58F3F8C}" type="pres">
      <dgm:prSet presAssocID="{4AD0393E-6E0B-4FC7-A88B-873E00891EA5}" presName="node" presStyleLbl="node1" presStyleIdx="0" presStyleCnt="7">
        <dgm:presLayoutVars>
          <dgm:bulletEnabled val="1"/>
        </dgm:presLayoutVars>
      </dgm:prSet>
      <dgm:spPr/>
    </dgm:pt>
    <dgm:pt modelId="{EB95E8CA-71B1-4DE0-9B85-0EAEAA86206B}" type="pres">
      <dgm:prSet presAssocID="{299B80B0-FC36-4307-AE04-286A41F6F727}" presName="sibTrans" presStyleCnt="0"/>
      <dgm:spPr/>
    </dgm:pt>
    <dgm:pt modelId="{7F0A4CFF-2ED7-407F-BDC5-CE42C2F6A277}" type="pres">
      <dgm:prSet presAssocID="{2BE7CAEC-3D90-4153-872D-6084A08E268F}" presName="node" presStyleLbl="node1" presStyleIdx="1" presStyleCnt="7">
        <dgm:presLayoutVars>
          <dgm:bulletEnabled val="1"/>
        </dgm:presLayoutVars>
      </dgm:prSet>
      <dgm:spPr/>
    </dgm:pt>
    <dgm:pt modelId="{3FE5DC0E-4CC7-4DF6-AA23-116ECFDE568B}" type="pres">
      <dgm:prSet presAssocID="{981B7939-2FD5-4092-B71D-4E212342F5DA}" presName="sibTrans" presStyleCnt="0"/>
      <dgm:spPr/>
    </dgm:pt>
    <dgm:pt modelId="{DF49EE74-5D08-460C-B0B0-3400D6B7C274}" type="pres">
      <dgm:prSet presAssocID="{17C286D5-237A-4A5F-A2F8-7034602568A2}" presName="node" presStyleLbl="node1" presStyleIdx="2" presStyleCnt="7">
        <dgm:presLayoutVars>
          <dgm:bulletEnabled val="1"/>
        </dgm:presLayoutVars>
      </dgm:prSet>
      <dgm:spPr/>
    </dgm:pt>
    <dgm:pt modelId="{8D92F9D3-301A-4E74-A7FD-EE63DC36731E}" type="pres">
      <dgm:prSet presAssocID="{00505C42-AF15-4F95-87CB-68D30CDF658F}" presName="sibTrans" presStyleCnt="0"/>
      <dgm:spPr/>
    </dgm:pt>
    <dgm:pt modelId="{52E05E64-4D7E-419D-8825-28D3DE1FEA50}" type="pres">
      <dgm:prSet presAssocID="{C4BD9BE6-8AA2-431B-8AC5-A0FDD7BE3640}" presName="node" presStyleLbl="node1" presStyleIdx="3" presStyleCnt="7">
        <dgm:presLayoutVars>
          <dgm:bulletEnabled val="1"/>
        </dgm:presLayoutVars>
      </dgm:prSet>
      <dgm:spPr/>
    </dgm:pt>
    <dgm:pt modelId="{0847D49C-E39A-4E5A-BA7A-E698CC586D08}" type="pres">
      <dgm:prSet presAssocID="{50851151-81F9-44A3-81C4-8C4C0AB44269}" presName="sibTrans" presStyleCnt="0"/>
      <dgm:spPr/>
    </dgm:pt>
    <dgm:pt modelId="{2AC1332E-9036-424F-A02B-FCA41B5FCCCB}" type="pres">
      <dgm:prSet presAssocID="{6E082457-5C2B-415B-A14D-A2C2276DC770}" presName="node" presStyleLbl="node1" presStyleIdx="4" presStyleCnt="7">
        <dgm:presLayoutVars>
          <dgm:bulletEnabled val="1"/>
        </dgm:presLayoutVars>
      </dgm:prSet>
      <dgm:spPr/>
    </dgm:pt>
    <dgm:pt modelId="{7DC9AEDD-B792-4FD8-8C07-86C7E7A2248D}" type="pres">
      <dgm:prSet presAssocID="{38EF3BB2-0A77-4E57-AFB6-51E61B9D824A}" presName="sibTrans" presStyleCnt="0"/>
      <dgm:spPr/>
    </dgm:pt>
    <dgm:pt modelId="{51D96828-0DDD-4B74-8D96-AA500E6A1215}" type="pres">
      <dgm:prSet presAssocID="{AAC6DE5F-C311-4CCE-AFED-8F90BFFA0027}" presName="node" presStyleLbl="node1" presStyleIdx="5" presStyleCnt="7">
        <dgm:presLayoutVars>
          <dgm:bulletEnabled val="1"/>
        </dgm:presLayoutVars>
      </dgm:prSet>
      <dgm:spPr/>
    </dgm:pt>
    <dgm:pt modelId="{63361563-0FAD-48B5-AAEA-015E8A443015}" type="pres">
      <dgm:prSet presAssocID="{40F5C1D1-10E7-435E-9D4B-475D0B4701D4}" presName="sibTrans" presStyleCnt="0"/>
      <dgm:spPr/>
    </dgm:pt>
    <dgm:pt modelId="{233F228C-7F8A-43CA-A3F2-29A171829049}" type="pres">
      <dgm:prSet presAssocID="{71654609-BC50-45CE-8DBC-F2C4214B353A}" presName="node" presStyleLbl="node1" presStyleIdx="6" presStyleCnt="7" custLinFactNeighborX="-3686" custLinFactNeighborY="121">
        <dgm:presLayoutVars>
          <dgm:bulletEnabled val="1"/>
        </dgm:presLayoutVars>
      </dgm:prSet>
      <dgm:spPr/>
    </dgm:pt>
  </dgm:ptLst>
  <dgm:cxnLst>
    <dgm:cxn modelId="{50845103-67C2-4B7D-9E43-17DA9AC11ED6}" type="presOf" srcId="{49D6655E-A865-4ADC-90D2-CC67EF1D7D7E}" destId="{51D96828-0DDD-4B74-8D96-AA500E6A1215}" srcOrd="0" destOrd="1" presId="urn:microsoft.com/office/officeart/2005/8/layout/default"/>
    <dgm:cxn modelId="{D0FAFB09-B6A1-49B9-BA44-B8FF772C3CB2}" type="presOf" srcId="{71654609-BC50-45CE-8DBC-F2C4214B353A}" destId="{233F228C-7F8A-43CA-A3F2-29A171829049}" srcOrd="0" destOrd="0" presId="urn:microsoft.com/office/officeart/2005/8/layout/default"/>
    <dgm:cxn modelId="{CCDAB813-AE57-4DFA-B19E-4C1C9CF18731}" type="presOf" srcId="{C905926A-ACF8-40AA-A751-D0805BE65FE0}" destId="{2AC1332E-9036-424F-A02B-FCA41B5FCCCB}" srcOrd="0" destOrd="1" presId="urn:microsoft.com/office/officeart/2005/8/layout/default"/>
    <dgm:cxn modelId="{D85ACF17-9D02-4342-8A6A-CB0D8155CC18}" srcId="{F9A99260-341D-4191-A48A-641B475E2E6E}" destId="{4AD0393E-6E0B-4FC7-A88B-873E00891EA5}" srcOrd="0" destOrd="0" parTransId="{6D369A8E-850E-4ABC-A4C9-7B92A1A0AB0B}" sibTransId="{299B80B0-FC36-4307-AE04-286A41F6F727}"/>
    <dgm:cxn modelId="{15AAF020-34BB-4D58-9C8D-661E727A7A6A}" type="presOf" srcId="{4AD0393E-6E0B-4FC7-A88B-873E00891EA5}" destId="{6FAA4B46-FAF2-4601-86BC-F334D58F3F8C}" srcOrd="0" destOrd="0" presId="urn:microsoft.com/office/officeart/2005/8/layout/default"/>
    <dgm:cxn modelId="{D1248125-791A-41DC-9969-C8E85AA7EC2D}" srcId="{C4BD9BE6-8AA2-431B-8AC5-A0FDD7BE3640}" destId="{4EFF5368-404E-45B9-92DA-4A4A8960E5FA}" srcOrd="0" destOrd="0" parTransId="{71C3974C-24ED-4CCF-B18D-EAAB02B0C02B}" sibTransId="{CAACDA38-3754-45D9-8F3B-2772C8EF0E96}"/>
    <dgm:cxn modelId="{B85A9225-E3E4-4F40-A8FB-C1B54F7D2B87}" srcId="{F9A99260-341D-4191-A48A-641B475E2E6E}" destId="{2BE7CAEC-3D90-4153-872D-6084A08E268F}" srcOrd="1" destOrd="0" parTransId="{E435B389-7D04-49B0-A1E2-A7FDC72737A1}" sibTransId="{981B7939-2FD5-4092-B71D-4E212342F5DA}"/>
    <dgm:cxn modelId="{8C1DBD28-72F1-43F1-A647-20A10ACCAF31}" type="presOf" srcId="{E15251D9-438F-4CCA-B55A-7394918EADE3}" destId="{2AC1332E-9036-424F-A02B-FCA41B5FCCCB}" srcOrd="0" destOrd="2" presId="urn:microsoft.com/office/officeart/2005/8/layout/default"/>
    <dgm:cxn modelId="{31FE8D38-742F-4BD4-AD2A-B0574069574E}" type="presOf" srcId="{CCD7488D-3885-4491-B440-22EAADCA7192}" destId="{233F228C-7F8A-43CA-A3F2-29A171829049}" srcOrd="0" destOrd="2" presId="urn:microsoft.com/office/officeart/2005/8/layout/default"/>
    <dgm:cxn modelId="{C9155339-A35E-414E-A559-8821AB6230E0}" srcId="{AAC6DE5F-C311-4CCE-AFED-8F90BFFA0027}" destId="{49D6655E-A865-4ADC-90D2-CC67EF1D7D7E}" srcOrd="0" destOrd="0" parTransId="{96F880EA-C8D5-459B-AF47-EABD1D747CAE}" sibTransId="{825EB119-433D-4B41-A1FD-646C1FA6888F}"/>
    <dgm:cxn modelId="{83FE663B-7730-4A90-B985-61E44D3474B2}" type="presOf" srcId="{17C286D5-237A-4A5F-A2F8-7034602568A2}" destId="{DF49EE74-5D08-460C-B0B0-3400D6B7C274}" srcOrd="0" destOrd="0" presId="urn:microsoft.com/office/officeart/2005/8/layout/default"/>
    <dgm:cxn modelId="{8E1BB93B-4F02-4B30-BEC3-72D5B2F5A3A0}" type="presOf" srcId="{F9A99260-341D-4191-A48A-641B475E2E6E}" destId="{7A1E5BFE-838E-46D6-B9BD-1BEB43AA09CB}" srcOrd="0" destOrd="0" presId="urn:microsoft.com/office/officeart/2005/8/layout/default"/>
    <dgm:cxn modelId="{A0B5E95C-347E-43BC-9C05-0536BBECC0ED}" type="presOf" srcId="{E452A25D-4049-45EF-8C6E-2D809A16F251}" destId="{DF49EE74-5D08-460C-B0B0-3400D6B7C274}" srcOrd="0" destOrd="1" presId="urn:microsoft.com/office/officeart/2005/8/layout/default"/>
    <dgm:cxn modelId="{9482295D-1C2C-4444-908D-E12D08A42E45}" srcId="{2BE7CAEC-3D90-4153-872D-6084A08E268F}" destId="{CFB6AD79-A43A-418B-A45F-1D9AA02E8047}" srcOrd="0" destOrd="0" parTransId="{7D255A84-EFC5-49C4-9B93-C9BF9C557CCB}" sibTransId="{20D16E10-1150-472A-B4BE-82537D30DE4B}"/>
    <dgm:cxn modelId="{7F8B855F-DAFA-4C38-B299-BEBD38ED7638}" srcId="{C4BD9BE6-8AA2-431B-8AC5-A0FDD7BE3640}" destId="{51019117-7CCF-4B0E-87A1-05D7043CD33D}" srcOrd="1" destOrd="0" parTransId="{AA8EC6B1-361F-42B9-9CA5-FCA29EE3A134}" sibTransId="{29A074D0-927A-44C3-A320-2ED77AD1B376}"/>
    <dgm:cxn modelId="{F4B3EB61-B570-4EFE-9F7D-C727D7BAC4AE}" srcId="{F9A99260-341D-4191-A48A-641B475E2E6E}" destId="{C4BD9BE6-8AA2-431B-8AC5-A0FDD7BE3640}" srcOrd="3" destOrd="0" parTransId="{E9774703-2C30-486D-8923-4E5BEAC9F2D1}" sibTransId="{50851151-81F9-44A3-81C4-8C4C0AB44269}"/>
    <dgm:cxn modelId="{D79EF961-383F-4CC9-96EC-DC002EF310CD}" type="presOf" srcId="{04F5C425-99B1-47E1-A776-6EC5B5A105EA}" destId="{51D96828-0DDD-4B74-8D96-AA500E6A1215}" srcOrd="0" destOrd="2" presId="urn:microsoft.com/office/officeart/2005/8/layout/default"/>
    <dgm:cxn modelId="{01E6DE45-E34F-4656-A1A1-059401FE0785}" type="presOf" srcId="{F22B272F-A608-4EFB-A185-8F7E24BA0464}" destId="{7F0A4CFF-2ED7-407F-BDC5-CE42C2F6A277}" srcOrd="0" destOrd="2" presId="urn:microsoft.com/office/officeart/2005/8/layout/default"/>
    <dgm:cxn modelId="{F69D3D47-DC50-4D7A-8F18-685052A02799}" srcId="{6E082457-5C2B-415B-A14D-A2C2276DC770}" destId="{C905926A-ACF8-40AA-A751-D0805BE65FE0}" srcOrd="0" destOrd="0" parTransId="{3597E113-C8C0-4204-8392-1162C541F547}" sibTransId="{EB77B9E0-A328-4CC3-9477-EE8223883D42}"/>
    <dgm:cxn modelId="{D9428767-B405-41ED-9423-BFCADA8AE6DD}" srcId="{F9A99260-341D-4191-A48A-641B475E2E6E}" destId="{6E082457-5C2B-415B-A14D-A2C2276DC770}" srcOrd="4" destOrd="0" parTransId="{0CC76108-0A8E-4CDE-BD1C-A4C3BEDC8B94}" sibTransId="{38EF3BB2-0A77-4E57-AFB6-51E61B9D824A}"/>
    <dgm:cxn modelId="{D6F53070-F3C0-491C-9455-26B43EB37BCA}" type="presOf" srcId="{511442FB-36F9-4C65-9D3D-4832900D4B14}" destId="{233F228C-7F8A-43CA-A3F2-29A171829049}" srcOrd="0" destOrd="1" presId="urn:microsoft.com/office/officeart/2005/8/layout/default"/>
    <dgm:cxn modelId="{898EC871-F540-4083-B2C3-D56F61787C3D}" type="presOf" srcId="{CFB6AD79-A43A-418B-A45F-1D9AA02E8047}" destId="{7F0A4CFF-2ED7-407F-BDC5-CE42C2F6A277}" srcOrd="0" destOrd="1" presId="urn:microsoft.com/office/officeart/2005/8/layout/default"/>
    <dgm:cxn modelId="{9BB4A077-25BB-4B67-8909-437B66BE94C0}" type="presOf" srcId="{6E082457-5C2B-415B-A14D-A2C2276DC770}" destId="{2AC1332E-9036-424F-A02B-FCA41B5FCCCB}" srcOrd="0" destOrd="0" presId="urn:microsoft.com/office/officeart/2005/8/layout/default"/>
    <dgm:cxn modelId="{AEF9C777-2E59-431D-B78C-C09C18068C06}" type="presOf" srcId="{4C2F1B6D-D3C4-4BA5-A079-D54FB7425AFA}" destId="{6FAA4B46-FAF2-4601-86BC-F334D58F3F8C}" srcOrd="0" destOrd="2" presId="urn:microsoft.com/office/officeart/2005/8/layout/default"/>
    <dgm:cxn modelId="{CAAA7379-6CBA-49F5-8954-B22ECA6B2742}" srcId="{F9A99260-341D-4191-A48A-641B475E2E6E}" destId="{AAC6DE5F-C311-4CCE-AFED-8F90BFFA0027}" srcOrd="5" destOrd="0" parTransId="{7D448D84-90E8-4192-AF67-3F420D050856}" sibTransId="{40F5C1D1-10E7-435E-9D4B-475D0B4701D4}"/>
    <dgm:cxn modelId="{EC0DD259-BC73-4512-AA3A-49EF0A54C1BE}" srcId="{6E082457-5C2B-415B-A14D-A2C2276DC770}" destId="{E15251D9-438F-4CCA-B55A-7394918EADE3}" srcOrd="1" destOrd="0" parTransId="{02AC7A75-A3AD-48EF-AD44-F0675A88FF7F}" sibTransId="{AB54C6E2-36BB-42EE-B17A-000AD79C1D2C}"/>
    <dgm:cxn modelId="{1ABBA687-21E1-4FF6-B7EC-14B311687A04}" srcId="{AAC6DE5F-C311-4CCE-AFED-8F90BFFA0027}" destId="{04F5C425-99B1-47E1-A776-6EC5B5A105EA}" srcOrd="1" destOrd="0" parTransId="{DB901EC6-A17B-4A3B-97F8-568787AF522A}" sibTransId="{D1C6DD43-917F-45A7-BCF1-849A1293EB6B}"/>
    <dgm:cxn modelId="{3DD04596-DA2D-4CE3-9186-D66C51CDB4A3}" srcId="{17C286D5-237A-4A5F-A2F8-7034602568A2}" destId="{7EC421C2-247D-4D3C-B612-F2AE949E0B0B}" srcOrd="1" destOrd="0" parTransId="{5DAEFAF5-10C7-40CD-806E-50AF0703BE23}" sibTransId="{E877B0D2-F9D1-4644-802F-3380CDD9A751}"/>
    <dgm:cxn modelId="{4F4D6D96-8592-4678-B51A-9151071294FE}" srcId="{17C286D5-237A-4A5F-A2F8-7034602568A2}" destId="{E452A25D-4049-45EF-8C6E-2D809A16F251}" srcOrd="0" destOrd="0" parTransId="{BA3DF254-0410-434E-B83D-C2752069D5D3}" sibTransId="{094FAE39-5C73-43B5-A649-4ABEF0D3156F}"/>
    <dgm:cxn modelId="{5DE80B9D-BDB5-47C4-B3BB-8C037217ED9D}" srcId="{2BE7CAEC-3D90-4153-872D-6084A08E268F}" destId="{F22B272F-A608-4EFB-A185-8F7E24BA0464}" srcOrd="1" destOrd="0" parTransId="{E87FA97A-BF9F-4C6F-8CD2-6098C72723FE}" sibTransId="{31DCE5C9-F846-4CE2-95D5-F5F6D466F9E2}"/>
    <dgm:cxn modelId="{B2DB219D-D04C-4FCE-AD53-7142DA1DFED2}" type="presOf" srcId="{2BE7CAEC-3D90-4153-872D-6084A08E268F}" destId="{7F0A4CFF-2ED7-407F-BDC5-CE42C2F6A277}" srcOrd="0" destOrd="0" presId="urn:microsoft.com/office/officeart/2005/8/layout/default"/>
    <dgm:cxn modelId="{4F990B9F-58D7-40DB-83FD-696BA711BAD6}" srcId="{4AD0393E-6E0B-4FC7-A88B-873E00891EA5}" destId="{4C2F1B6D-D3C4-4BA5-A079-D54FB7425AFA}" srcOrd="1" destOrd="0" parTransId="{34B2002C-C83E-4406-9CE1-BD41EAE682F8}" sibTransId="{06AD44BF-C203-44D3-978C-DCE2E6B20A71}"/>
    <dgm:cxn modelId="{FDCFA8A7-6E9C-4714-A7D4-A00DEC83033F}" type="presOf" srcId="{C4BD9BE6-8AA2-431B-8AC5-A0FDD7BE3640}" destId="{52E05E64-4D7E-419D-8825-28D3DE1FEA50}" srcOrd="0" destOrd="0" presId="urn:microsoft.com/office/officeart/2005/8/layout/default"/>
    <dgm:cxn modelId="{563D17A9-1835-40D5-868D-E6086BDDA8EA}" srcId="{F9A99260-341D-4191-A48A-641B475E2E6E}" destId="{17C286D5-237A-4A5F-A2F8-7034602568A2}" srcOrd="2" destOrd="0" parTransId="{E8FEB1BC-B296-4F49-8CF7-5A020C40F40B}" sibTransId="{00505C42-AF15-4F95-87CB-68D30CDF658F}"/>
    <dgm:cxn modelId="{E15F96A9-7887-47A1-A53B-29F1339D4A6E}" type="presOf" srcId="{AAC6DE5F-C311-4CCE-AFED-8F90BFFA0027}" destId="{51D96828-0DDD-4B74-8D96-AA500E6A1215}" srcOrd="0" destOrd="0" presId="urn:microsoft.com/office/officeart/2005/8/layout/default"/>
    <dgm:cxn modelId="{D10E48B5-FD3D-4513-842D-8CCE60C804C5}" srcId="{F9A99260-341D-4191-A48A-641B475E2E6E}" destId="{71654609-BC50-45CE-8DBC-F2C4214B353A}" srcOrd="6" destOrd="0" parTransId="{25C2CEDB-7F81-45DE-85FA-75B1B178383F}" sibTransId="{370F1DD7-CF2A-4AD6-8919-16CAF3C27639}"/>
    <dgm:cxn modelId="{A88D82B6-5E3C-4964-B05A-14A93F333F20}" srcId="{4AD0393E-6E0B-4FC7-A88B-873E00891EA5}" destId="{90F8F38B-DFE1-45B5-A1B3-8F4156D58626}" srcOrd="0" destOrd="0" parTransId="{B80A9131-89DF-44DE-B9B2-12BDB1D4119C}" sibTransId="{EA94FC51-058F-4698-891A-B26BC827A3DA}"/>
    <dgm:cxn modelId="{C7CBD4B9-19DF-432F-A0FF-D72EBC89D167}" type="presOf" srcId="{90F8F38B-DFE1-45B5-A1B3-8F4156D58626}" destId="{6FAA4B46-FAF2-4601-86BC-F334D58F3F8C}" srcOrd="0" destOrd="1" presId="urn:microsoft.com/office/officeart/2005/8/layout/default"/>
    <dgm:cxn modelId="{24E65FD2-FB5B-4BF9-8A30-CCA68B7B6CD0}" type="presOf" srcId="{7EC421C2-247D-4D3C-B612-F2AE949E0B0B}" destId="{DF49EE74-5D08-460C-B0B0-3400D6B7C274}" srcOrd="0" destOrd="2" presId="urn:microsoft.com/office/officeart/2005/8/layout/default"/>
    <dgm:cxn modelId="{E693FBD5-3A4D-45EB-94A3-BF5A418C6587}" srcId="{71654609-BC50-45CE-8DBC-F2C4214B353A}" destId="{511442FB-36F9-4C65-9D3D-4832900D4B14}" srcOrd="0" destOrd="0" parTransId="{D8A6D88C-6883-4F59-968F-B335AA74B97F}" sibTransId="{0B17AC64-2AA3-40A3-8BF4-18B2F7D4594E}"/>
    <dgm:cxn modelId="{358831F0-1AD5-4E51-8B7F-3775DA11E9F0}" srcId="{71654609-BC50-45CE-8DBC-F2C4214B353A}" destId="{CCD7488D-3885-4491-B440-22EAADCA7192}" srcOrd="1" destOrd="0" parTransId="{B68CB0AB-592B-48A0-ABDA-BE39FD758C1A}" sibTransId="{96831637-1B39-421A-BAD7-77B9C06EDEAE}"/>
    <dgm:cxn modelId="{388313F6-A3A0-4D0A-9B89-E85BE6104109}" type="presOf" srcId="{4EFF5368-404E-45B9-92DA-4A4A8960E5FA}" destId="{52E05E64-4D7E-419D-8825-28D3DE1FEA50}" srcOrd="0" destOrd="1" presId="urn:microsoft.com/office/officeart/2005/8/layout/default"/>
    <dgm:cxn modelId="{0B0A07FC-F8CE-41F6-A65B-B44B7C130395}" type="presOf" srcId="{51019117-7CCF-4B0E-87A1-05D7043CD33D}" destId="{52E05E64-4D7E-419D-8825-28D3DE1FEA50}" srcOrd="0" destOrd="2" presId="urn:microsoft.com/office/officeart/2005/8/layout/default"/>
    <dgm:cxn modelId="{57820572-5FF6-4C1D-9A01-A4CB9BC278BC}" type="presParOf" srcId="{7A1E5BFE-838E-46D6-B9BD-1BEB43AA09CB}" destId="{6FAA4B46-FAF2-4601-86BC-F334D58F3F8C}" srcOrd="0" destOrd="0" presId="urn:microsoft.com/office/officeart/2005/8/layout/default"/>
    <dgm:cxn modelId="{B215920C-A0B9-48F8-8409-2CC5A5574066}" type="presParOf" srcId="{7A1E5BFE-838E-46D6-B9BD-1BEB43AA09CB}" destId="{EB95E8CA-71B1-4DE0-9B85-0EAEAA86206B}" srcOrd="1" destOrd="0" presId="urn:microsoft.com/office/officeart/2005/8/layout/default"/>
    <dgm:cxn modelId="{D26603D3-5407-462E-AA2C-C69D7BB0D794}" type="presParOf" srcId="{7A1E5BFE-838E-46D6-B9BD-1BEB43AA09CB}" destId="{7F0A4CFF-2ED7-407F-BDC5-CE42C2F6A277}" srcOrd="2" destOrd="0" presId="urn:microsoft.com/office/officeart/2005/8/layout/default"/>
    <dgm:cxn modelId="{2A2A7293-E99F-4794-BF81-16062B7A62A0}" type="presParOf" srcId="{7A1E5BFE-838E-46D6-B9BD-1BEB43AA09CB}" destId="{3FE5DC0E-4CC7-4DF6-AA23-116ECFDE568B}" srcOrd="3" destOrd="0" presId="urn:microsoft.com/office/officeart/2005/8/layout/default"/>
    <dgm:cxn modelId="{7B75B080-FEBA-4974-AB29-43FF0F8C60F2}" type="presParOf" srcId="{7A1E5BFE-838E-46D6-B9BD-1BEB43AA09CB}" destId="{DF49EE74-5D08-460C-B0B0-3400D6B7C274}" srcOrd="4" destOrd="0" presId="urn:microsoft.com/office/officeart/2005/8/layout/default"/>
    <dgm:cxn modelId="{4B5EA4A8-43A0-4268-86F1-9EE98A3327C5}" type="presParOf" srcId="{7A1E5BFE-838E-46D6-B9BD-1BEB43AA09CB}" destId="{8D92F9D3-301A-4E74-A7FD-EE63DC36731E}" srcOrd="5" destOrd="0" presId="urn:microsoft.com/office/officeart/2005/8/layout/default"/>
    <dgm:cxn modelId="{DC53DA1A-3ECC-4BE5-AE22-D35D57DA3508}" type="presParOf" srcId="{7A1E5BFE-838E-46D6-B9BD-1BEB43AA09CB}" destId="{52E05E64-4D7E-419D-8825-28D3DE1FEA50}" srcOrd="6" destOrd="0" presId="urn:microsoft.com/office/officeart/2005/8/layout/default"/>
    <dgm:cxn modelId="{361A08AC-9357-4BBD-9AC3-CCAD7926E9F5}" type="presParOf" srcId="{7A1E5BFE-838E-46D6-B9BD-1BEB43AA09CB}" destId="{0847D49C-E39A-4E5A-BA7A-E698CC586D08}" srcOrd="7" destOrd="0" presId="urn:microsoft.com/office/officeart/2005/8/layout/default"/>
    <dgm:cxn modelId="{52251D4E-DA0E-4C1C-9108-A183D8964D78}" type="presParOf" srcId="{7A1E5BFE-838E-46D6-B9BD-1BEB43AA09CB}" destId="{2AC1332E-9036-424F-A02B-FCA41B5FCCCB}" srcOrd="8" destOrd="0" presId="urn:microsoft.com/office/officeart/2005/8/layout/default"/>
    <dgm:cxn modelId="{61142467-CE5A-444E-A012-182191FC7619}" type="presParOf" srcId="{7A1E5BFE-838E-46D6-B9BD-1BEB43AA09CB}" destId="{7DC9AEDD-B792-4FD8-8C07-86C7E7A2248D}" srcOrd="9" destOrd="0" presId="urn:microsoft.com/office/officeart/2005/8/layout/default"/>
    <dgm:cxn modelId="{15743B0C-0CF9-45C6-ACEC-5CEF13039CE6}" type="presParOf" srcId="{7A1E5BFE-838E-46D6-B9BD-1BEB43AA09CB}" destId="{51D96828-0DDD-4B74-8D96-AA500E6A1215}" srcOrd="10" destOrd="0" presId="urn:microsoft.com/office/officeart/2005/8/layout/default"/>
    <dgm:cxn modelId="{1129ACB1-EE27-42EE-9B3D-D27EFD4503F4}" type="presParOf" srcId="{7A1E5BFE-838E-46D6-B9BD-1BEB43AA09CB}" destId="{63361563-0FAD-48B5-AAEA-015E8A443015}" srcOrd="11" destOrd="0" presId="urn:microsoft.com/office/officeart/2005/8/layout/default"/>
    <dgm:cxn modelId="{F2A2B86F-30D9-41A9-9DF9-FACF3B6F6EE4}" type="presParOf" srcId="{7A1E5BFE-838E-46D6-B9BD-1BEB43AA09CB}" destId="{233F228C-7F8A-43CA-A3F2-29A171829049}"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FFCA204-4467-4CA2-8982-6DF9E97B0D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176478A-5A8B-4F95-812B-1FF4A7146CB3}">
      <dgm:prSet/>
      <dgm:spPr/>
      <dgm:t>
        <a:bodyPr/>
        <a:lstStyle/>
        <a:p>
          <a:r>
            <a:rPr lang="en-US" b="1" u="sng" dirty="0"/>
            <a:t>Key Findings:</a:t>
          </a:r>
          <a:endParaRPr lang="en-US" dirty="0"/>
        </a:p>
      </dgm:t>
    </dgm:pt>
    <dgm:pt modelId="{5FA4A027-C5DA-4FDD-B28B-8F8575DCA005}" type="parTrans" cxnId="{DCC296F3-E058-4C0F-8DBD-378B70782304}">
      <dgm:prSet/>
      <dgm:spPr/>
      <dgm:t>
        <a:bodyPr/>
        <a:lstStyle/>
        <a:p>
          <a:endParaRPr lang="en-US"/>
        </a:p>
      </dgm:t>
    </dgm:pt>
    <dgm:pt modelId="{4E0E89BA-FE08-4429-8136-80C4161B2761}" type="sibTrans" cxnId="{DCC296F3-E058-4C0F-8DBD-378B70782304}">
      <dgm:prSet/>
      <dgm:spPr/>
      <dgm:t>
        <a:bodyPr/>
        <a:lstStyle/>
        <a:p>
          <a:endParaRPr lang="en-US"/>
        </a:p>
      </dgm:t>
    </dgm:pt>
    <dgm:pt modelId="{D46BABB4-9F23-4291-AB73-AC2BE1A7AD78}">
      <dgm:prSet/>
      <dgm:spPr/>
      <dgm:t>
        <a:bodyPr/>
        <a:lstStyle/>
        <a:p>
          <a:r>
            <a:rPr lang="en-US" b="1" i="1" dirty="0"/>
            <a:t>Demographic Analysis</a:t>
          </a:r>
          <a:r>
            <a:rPr lang="en-US" i="1" dirty="0"/>
            <a:t>: Responders are typically younger, more educated, and have higher incomes compared to non-responders.</a:t>
          </a:r>
          <a:endParaRPr lang="en-US" dirty="0"/>
        </a:p>
      </dgm:t>
    </dgm:pt>
    <dgm:pt modelId="{AAC5BACE-5BCC-4C1A-BD5D-B4483E2E5F4D}" type="parTrans" cxnId="{A4E4B8C8-0C2F-4A7C-B65A-E7A9B41A9F1D}">
      <dgm:prSet/>
      <dgm:spPr/>
      <dgm:t>
        <a:bodyPr/>
        <a:lstStyle/>
        <a:p>
          <a:endParaRPr lang="en-US"/>
        </a:p>
      </dgm:t>
    </dgm:pt>
    <dgm:pt modelId="{29B63139-D56E-4C16-BE04-4391341DF3D3}" type="sibTrans" cxnId="{A4E4B8C8-0C2F-4A7C-B65A-E7A9B41A9F1D}">
      <dgm:prSet/>
      <dgm:spPr/>
      <dgm:t>
        <a:bodyPr/>
        <a:lstStyle/>
        <a:p>
          <a:endParaRPr lang="en-US"/>
        </a:p>
      </dgm:t>
    </dgm:pt>
    <dgm:pt modelId="{9F7C4260-5107-4114-B8A8-2C5A05C288D0}">
      <dgm:prSet/>
      <dgm:spPr/>
      <dgm:t>
        <a:bodyPr/>
        <a:lstStyle/>
        <a:p>
          <a:r>
            <a:rPr lang="en-US" b="1" i="1" dirty="0"/>
            <a:t>Campaign Response Trend</a:t>
          </a:r>
          <a:r>
            <a:rPr lang="en-US" i="1" dirty="0"/>
            <a:t>: Notable increase in acceptance rates across campaigns, with the most significant jump between AcceptedCmp4 and AcceptedCmp5.</a:t>
          </a:r>
          <a:endParaRPr lang="en-US" dirty="0"/>
        </a:p>
      </dgm:t>
    </dgm:pt>
    <dgm:pt modelId="{25E657EC-730C-40A3-A00A-B93B1BE6315B}" type="parTrans" cxnId="{AB241309-2E0B-48D0-9EEA-846DDB6D5E55}">
      <dgm:prSet/>
      <dgm:spPr/>
      <dgm:t>
        <a:bodyPr/>
        <a:lstStyle/>
        <a:p>
          <a:endParaRPr lang="en-US"/>
        </a:p>
      </dgm:t>
    </dgm:pt>
    <dgm:pt modelId="{29CB35D0-6714-4E2E-9044-BC25F03EC6D8}" type="sibTrans" cxnId="{AB241309-2E0B-48D0-9EEA-846DDB6D5E55}">
      <dgm:prSet/>
      <dgm:spPr/>
      <dgm:t>
        <a:bodyPr/>
        <a:lstStyle/>
        <a:p>
          <a:endParaRPr lang="en-US"/>
        </a:p>
      </dgm:t>
    </dgm:pt>
    <dgm:pt modelId="{C202ED05-71D0-464A-9815-0FBAF6BF9032}">
      <dgm:prSet/>
      <dgm:spPr/>
      <dgm:t>
        <a:bodyPr/>
        <a:lstStyle/>
        <a:p>
          <a:r>
            <a:rPr lang="en-US" b="1" i="1" dirty="0"/>
            <a:t>Geographic Distribution</a:t>
          </a:r>
          <a:r>
            <a:rPr lang="en-US" i="1" dirty="0"/>
            <a:t>: Spain stands out as the primary country of responders, indicating a strong market presence in that region.</a:t>
          </a:r>
          <a:endParaRPr lang="en-US" dirty="0"/>
        </a:p>
      </dgm:t>
    </dgm:pt>
    <dgm:pt modelId="{A35E5B74-8265-4CEE-8A24-625A1E20717A}" type="parTrans" cxnId="{12849983-37AE-4892-B5C3-25EFA06D3E4F}">
      <dgm:prSet/>
      <dgm:spPr/>
      <dgm:t>
        <a:bodyPr/>
        <a:lstStyle/>
        <a:p>
          <a:endParaRPr lang="en-US"/>
        </a:p>
      </dgm:t>
    </dgm:pt>
    <dgm:pt modelId="{369020A0-3FA8-47D3-A053-209DF9CED57C}" type="sibTrans" cxnId="{12849983-37AE-4892-B5C3-25EFA06D3E4F}">
      <dgm:prSet/>
      <dgm:spPr/>
      <dgm:t>
        <a:bodyPr/>
        <a:lstStyle/>
        <a:p>
          <a:endParaRPr lang="en-US"/>
        </a:p>
      </dgm:t>
    </dgm:pt>
    <dgm:pt modelId="{5ED63271-850D-43AA-937E-8FCCA0A183EB}">
      <dgm:prSet/>
      <dgm:spPr/>
      <dgm:t>
        <a:bodyPr/>
        <a:lstStyle/>
        <a:p>
          <a:r>
            <a:rPr lang="en-US" b="1" u="sng" dirty="0"/>
            <a:t>Insights:</a:t>
          </a:r>
          <a:endParaRPr lang="en-US" dirty="0"/>
        </a:p>
      </dgm:t>
    </dgm:pt>
    <dgm:pt modelId="{77B630BF-5CB7-4DAB-AA08-DF5CFAE4F87A}" type="parTrans" cxnId="{465CB3A3-F148-4E20-90E3-DEACC8139608}">
      <dgm:prSet/>
      <dgm:spPr/>
      <dgm:t>
        <a:bodyPr/>
        <a:lstStyle/>
        <a:p>
          <a:endParaRPr lang="en-US"/>
        </a:p>
      </dgm:t>
    </dgm:pt>
    <dgm:pt modelId="{564AB84A-3E09-4860-AAFD-A90DB1236FF2}" type="sibTrans" cxnId="{465CB3A3-F148-4E20-90E3-DEACC8139608}">
      <dgm:prSet/>
      <dgm:spPr/>
      <dgm:t>
        <a:bodyPr/>
        <a:lstStyle/>
        <a:p>
          <a:endParaRPr lang="en-US"/>
        </a:p>
      </dgm:t>
    </dgm:pt>
    <dgm:pt modelId="{4E475912-2968-4B6E-90D7-DFBBD188C78A}">
      <dgm:prSet/>
      <dgm:spPr/>
      <dgm:t>
        <a:bodyPr/>
        <a:lstStyle/>
        <a:p>
          <a:r>
            <a:rPr lang="en-US" b="1" i="1" dirty="0"/>
            <a:t>Age and Education Influence</a:t>
          </a:r>
          <a:r>
            <a:rPr lang="en-US" i="1" dirty="0"/>
            <a:t>: Age and education level play a significant role in campaign response, with younger, more educated individuals showing higher engagement.</a:t>
          </a:r>
          <a:endParaRPr lang="en-US" dirty="0"/>
        </a:p>
      </dgm:t>
    </dgm:pt>
    <dgm:pt modelId="{717F5C3E-4DF6-4FD2-8B05-936909E3F2A2}" type="parTrans" cxnId="{ACCFC698-E424-45EE-82FA-9CC3385A731B}">
      <dgm:prSet/>
      <dgm:spPr/>
      <dgm:t>
        <a:bodyPr/>
        <a:lstStyle/>
        <a:p>
          <a:endParaRPr lang="en-US"/>
        </a:p>
      </dgm:t>
    </dgm:pt>
    <dgm:pt modelId="{C409B41C-EA18-4527-92ED-39DC4446C28F}" type="sibTrans" cxnId="{ACCFC698-E424-45EE-82FA-9CC3385A731B}">
      <dgm:prSet/>
      <dgm:spPr/>
      <dgm:t>
        <a:bodyPr/>
        <a:lstStyle/>
        <a:p>
          <a:endParaRPr lang="en-US"/>
        </a:p>
      </dgm:t>
    </dgm:pt>
    <dgm:pt modelId="{4174C85E-7CA4-4B5A-B075-AB484919D7DA}">
      <dgm:prSet/>
      <dgm:spPr/>
      <dgm:t>
        <a:bodyPr/>
        <a:lstStyle/>
        <a:p>
          <a:r>
            <a:rPr lang="en-US" b="1" i="1" dirty="0"/>
            <a:t>Income Impact: </a:t>
          </a:r>
          <a:r>
            <a:rPr lang="en-US" i="1" dirty="0"/>
            <a:t>Income disparity between responders and non-responders suggests potential pricing strategies or targeted promotions based on income brackets.</a:t>
          </a:r>
          <a:endParaRPr lang="en-US" dirty="0"/>
        </a:p>
      </dgm:t>
    </dgm:pt>
    <dgm:pt modelId="{96B82EE2-3FFA-4B03-958E-DD3482E3A683}" type="parTrans" cxnId="{D9ECFAB3-3958-43FE-A7EE-96D19F22CC4C}">
      <dgm:prSet/>
      <dgm:spPr/>
      <dgm:t>
        <a:bodyPr/>
        <a:lstStyle/>
        <a:p>
          <a:endParaRPr lang="en-US"/>
        </a:p>
      </dgm:t>
    </dgm:pt>
    <dgm:pt modelId="{29017207-E399-4ED1-9DE0-C476365BC38B}" type="sibTrans" cxnId="{D9ECFAB3-3958-43FE-A7EE-96D19F22CC4C}">
      <dgm:prSet/>
      <dgm:spPr/>
      <dgm:t>
        <a:bodyPr/>
        <a:lstStyle/>
        <a:p>
          <a:endParaRPr lang="en-US"/>
        </a:p>
      </dgm:t>
    </dgm:pt>
    <dgm:pt modelId="{1A9BCC77-A920-406C-B0EF-CD57C14E855A}">
      <dgm:prSet/>
      <dgm:spPr/>
      <dgm:t>
        <a:bodyPr/>
        <a:lstStyle/>
        <a:p>
          <a:r>
            <a:rPr lang="en-US" b="1" u="sng" dirty="0"/>
            <a:t>Recommendations:</a:t>
          </a:r>
          <a:endParaRPr lang="en-US" dirty="0"/>
        </a:p>
      </dgm:t>
    </dgm:pt>
    <dgm:pt modelId="{EC38FB48-A071-40A3-A269-8C954E407CC1}" type="parTrans" cxnId="{7768FC95-9BF2-4FEF-B5C4-26811B90750C}">
      <dgm:prSet/>
      <dgm:spPr/>
      <dgm:t>
        <a:bodyPr/>
        <a:lstStyle/>
        <a:p>
          <a:endParaRPr lang="en-US"/>
        </a:p>
      </dgm:t>
    </dgm:pt>
    <dgm:pt modelId="{F2100EFA-74E4-4580-91C4-F50267FA4CA9}" type="sibTrans" cxnId="{7768FC95-9BF2-4FEF-B5C4-26811B90750C}">
      <dgm:prSet/>
      <dgm:spPr/>
      <dgm:t>
        <a:bodyPr/>
        <a:lstStyle/>
        <a:p>
          <a:endParaRPr lang="en-US"/>
        </a:p>
      </dgm:t>
    </dgm:pt>
    <dgm:pt modelId="{D0250C18-94CE-453B-BB45-25795BC36326}">
      <dgm:prSet/>
      <dgm:spPr/>
      <dgm:t>
        <a:bodyPr/>
        <a:lstStyle/>
        <a:p>
          <a:r>
            <a:rPr lang="en-US" b="1" i="1" dirty="0"/>
            <a:t>Targeted Campaigns: </a:t>
          </a:r>
          <a:r>
            <a:rPr lang="en-US" i="1" dirty="0"/>
            <a:t>Develop tailored campaigns for different age groups and educational backgrounds to maximize response rates.</a:t>
          </a:r>
          <a:endParaRPr lang="en-US" dirty="0"/>
        </a:p>
      </dgm:t>
    </dgm:pt>
    <dgm:pt modelId="{75D38BEE-90E2-4600-8265-B5C33512BF19}" type="parTrans" cxnId="{D3F41366-CD9C-40D0-9155-08DAE84AEAF5}">
      <dgm:prSet/>
      <dgm:spPr/>
      <dgm:t>
        <a:bodyPr/>
        <a:lstStyle/>
        <a:p>
          <a:endParaRPr lang="en-US"/>
        </a:p>
      </dgm:t>
    </dgm:pt>
    <dgm:pt modelId="{29E56D67-DB7E-49B8-A65D-9E144CAB78BF}" type="sibTrans" cxnId="{D3F41366-CD9C-40D0-9155-08DAE84AEAF5}">
      <dgm:prSet/>
      <dgm:spPr/>
      <dgm:t>
        <a:bodyPr/>
        <a:lstStyle/>
        <a:p>
          <a:endParaRPr lang="en-US"/>
        </a:p>
      </dgm:t>
    </dgm:pt>
    <dgm:pt modelId="{1A5E6C26-199C-4CA1-BD64-D3E3E5B8B59A}">
      <dgm:prSet/>
      <dgm:spPr/>
      <dgm:t>
        <a:bodyPr/>
        <a:lstStyle/>
        <a:p>
          <a:r>
            <a:rPr lang="en-US" b="1" i="1" dirty="0"/>
            <a:t>Pricing Strategies</a:t>
          </a:r>
          <a:r>
            <a:rPr lang="en-US" i="1" dirty="0"/>
            <a:t>: Implement dynamic pricing strategies based on income levels to appeal to a wider customer base.</a:t>
          </a:r>
          <a:endParaRPr lang="en-US" dirty="0"/>
        </a:p>
      </dgm:t>
    </dgm:pt>
    <dgm:pt modelId="{67DEB84E-282C-4783-93D3-3DC21C641A50}" type="parTrans" cxnId="{2AE6828C-D214-49A5-AA9B-43D8845AD0B1}">
      <dgm:prSet/>
      <dgm:spPr/>
      <dgm:t>
        <a:bodyPr/>
        <a:lstStyle/>
        <a:p>
          <a:endParaRPr lang="en-US"/>
        </a:p>
      </dgm:t>
    </dgm:pt>
    <dgm:pt modelId="{10B3D72F-86BE-4C7A-8C01-A479DFBCDFA9}" type="sibTrans" cxnId="{2AE6828C-D214-49A5-AA9B-43D8845AD0B1}">
      <dgm:prSet/>
      <dgm:spPr/>
      <dgm:t>
        <a:bodyPr/>
        <a:lstStyle/>
        <a:p>
          <a:endParaRPr lang="en-US"/>
        </a:p>
      </dgm:t>
    </dgm:pt>
    <dgm:pt modelId="{03CB327A-B49A-48ED-89D0-CA479DB0A24B}">
      <dgm:prSet/>
      <dgm:spPr/>
      <dgm:t>
        <a:bodyPr/>
        <a:lstStyle/>
        <a:p>
          <a:r>
            <a:rPr lang="en-US" b="1" i="1" dirty="0"/>
            <a:t>Geographic Focus: </a:t>
          </a:r>
          <a:r>
            <a:rPr lang="en-US" i="1" dirty="0"/>
            <a:t>Further invest in marketing efforts in Spain and explore opportunities for expansion in other high-response regions.</a:t>
          </a:r>
          <a:endParaRPr lang="en-US" dirty="0"/>
        </a:p>
      </dgm:t>
    </dgm:pt>
    <dgm:pt modelId="{14647547-A8E9-46DE-BF73-DFFDDFBE866B}" type="parTrans" cxnId="{E3AB08BE-5FBA-423F-9C3D-023A1A5C6E18}">
      <dgm:prSet/>
      <dgm:spPr/>
      <dgm:t>
        <a:bodyPr/>
        <a:lstStyle/>
        <a:p>
          <a:endParaRPr lang="en-US"/>
        </a:p>
      </dgm:t>
    </dgm:pt>
    <dgm:pt modelId="{7F132114-5CED-4485-8685-73922572AE69}" type="sibTrans" cxnId="{E3AB08BE-5FBA-423F-9C3D-023A1A5C6E18}">
      <dgm:prSet/>
      <dgm:spPr/>
      <dgm:t>
        <a:bodyPr/>
        <a:lstStyle/>
        <a:p>
          <a:endParaRPr lang="en-US"/>
        </a:p>
      </dgm:t>
    </dgm:pt>
    <dgm:pt modelId="{CEE8C0B4-0283-44F9-AE70-40693F2E4A7E}">
      <dgm:prSet/>
      <dgm:spPr/>
      <dgm:t>
        <a:bodyPr/>
        <a:lstStyle/>
        <a:p>
          <a:r>
            <a:rPr lang="en-US" b="1" i="1" dirty="0"/>
            <a:t>Customer Segmentation: </a:t>
          </a:r>
          <a:r>
            <a:rPr lang="en-US" i="1" dirty="0"/>
            <a:t>Utilize demographic insights to segment customers effectively and personalize marketing strategies for better engagement and conversion rates.</a:t>
          </a:r>
          <a:endParaRPr lang="en-US" dirty="0"/>
        </a:p>
      </dgm:t>
    </dgm:pt>
    <dgm:pt modelId="{49B6BB73-7565-4A48-9056-DA6804AC7012}" type="parTrans" cxnId="{83FFC5F0-21CA-4932-A347-D53BCE87B82B}">
      <dgm:prSet/>
      <dgm:spPr/>
      <dgm:t>
        <a:bodyPr/>
        <a:lstStyle/>
        <a:p>
          <a:endParaRPr lang="en-US"/>
        </a:p>
      </dgm:t>
    </dgm:pt>
    <dgm:pt modelId="{14288F44-54F3-45AA-B5D9-545056BAD8BA}" type="sibTrans" cxnId="{83FFC5F0-21CA-4932-A347-D53BCE87B82B}">
      <dgm:prSet/>
      <dgm:spPr/>
      <dgm:t>
        <a:bodyPr/>
        <a:lstStyle/>
        <a:p>
          <a:endParaRPr lang="en-US"/>
        </a:p>
      </dgm:t>
    </dgm:pt>
    <dgm:pt modelId="{3B59D0FA-580C-4218-9C0E-D27DA3829F43}">
      <dgm:prSet/>
      <dgm:spPr/>
      <dgm:t>
        <a:bodyPr/>
        <a:lstStyle/>
        <a:p>
          <a:endParaRPr lang="en-US" dirty="0"/>
        </a:p>
      </dgm:t>
    </dgm:pt>
    <dgm:pt modelId="{B4954BB7-43B4-492A-BF7C-F15B19E1698F}" type="parTrans" cxnId="{CA7765C8-FFC5-45B2-B815-2627F4A7BF89}">
      <dgm:prSet/>
      <dgm:spPr/>
      <dgm:t>
        <a:bodyPr/>
        <a:lstStyle/>
        <a:p>
          <a:endParaRPr lang="en-US"/>
        </a:p>
      </dgm:t>
    </dgm:pt>
    <dgm:pt modelId="{839630A6-F475-4989-A00E-6B59978F42A1}" type="sibTrans" cxnId="{CA7765C8-FFC5-45B2-B815-2627F4A7BF89}">
      <dgm:prSet/>
      <dgm:spPr/>
      <dgm:t>
        <a:bodyPr/>
        <a:lstStyle/>
        <a:p>
          <a:endParaRPr lang="en-US"/>
        </a:p>
      </dgm:t>
    </dgm:pt>
    <dgm:pt modelId="{19B3B4C5-A4EB-4B33-B8E7-951F7A7C8DF0}">
      <dgm:prSet/>
      <dgm:spPr/>
      <dgm:t>
        <a:bodyPr/>
        <a:lstStyle/>
        <a:p>
          <a:endParaRPr lang="en-US" dirty="0"/>
        </a:p>
      </dgm:t>
    </dgm:pt>
    <dgm:pt modelId="{75A37125-F9B5-450B-B9B3-ACA14280ABDE}" type="parTrans" cxnId="{09A4AA29-4F5D-4754-B126-8ACE16DDCF7A}">
      <dgm:prSet/>
      <dgm:spPr/>
      <dgm:t>
        <a:bodyPr/>
        <a:lstStyle/>
        <a:p>
          <a:endParaRPr lang="en-US"/>
        </a:p>
      </dgm:t>
    </dgm:pt>
    <dgm:pt modelId="{0647456C-0D55-4CF7-B6C7-0FD044BF4D7D}" type="sibTrans" cxnId="{09A4AA29-4F5D-4754-B126-8ACE16DDCF7A}">
      <dgm:prSet/>
      <dgm:spPr/>
      <dgm:t>
        <a:bodyPr/>
        <a:lstStyle/>
        <a:p>
          <a:endParaRPr lang="en-US"/>
        </a:p>
      </dgm:t>
    </dgm:pt>
    <dgm:pt modelId="{B43F055E-310D-4218-A34D-9CB42F8AEC45}" type="pres">
      <dgm:prSet presAssocID="{DFFCA204-4467-4CA2-8982-6DF9E97B0DBE}" presName="linear" presStyleCnt="0">
        <dgm:presLayoutVars>
          <dgm:animLvl val="lvl"/>
          <dgm:resizeHandles val="exact"/>
        </dgm:presLayoutVars>
      </dgm:prSet>
      <dgm:spPr/>
    </dgm:pt>
    <dgm:pt modelId="{35BD171C-49D3-4AB0-8854-3779B9E02FAD}" type="pres">
      <dgm:prSet presAssocID="{D176478A-5A8B-4F95-812B-1FF4A7146CB3}" presName="parentText" presStyleLbl="node1" presStyleIdx="0" presStyleCnt="3">
        <dgm:presLayoutVars>
          <dgm:chMax val="0"/>
          <dgm:bulletEnabled val="1"/>
        </dgm:presLayoutVars>
      </dgm:prSet>
      <dgm:spPr/>
    </dgm:pt>
    <dgm:pt modelId="{BCF66C95-08C3-4DA3-A6B0-C814EE460E51}" type="pres">
      <dgm:prSet presAssocID="{D176478A-5A8B-4F95-812B-1FF4A7146CB3}" presName="childText" presStyleLbl="revTx" presStyleIdx="0" presStyleCnt="3">
        <dgm:presLayoutVars>
          <dgm:bulletEnabled val="1"/>
        </dgm:presLayoutVars>
      </dgm:prSet>
      <dgm:spPr/>
    </dgm:pt>
    <dgm:pt modelId="{733F784B-ADA9-476F-A8F0-D137C6A43532}" type="pres">
      <dgm:prSet presAssocID="{5ED63271-850D-43AA-937E-8FCCA0A183EB}" presName="parentText" presStyleLbl="node1" presStyleIdx="1" presStyleCnt="3">
        <dgm:presLayoutVars>
          <dgm:chMax val="0"/>
          <dgm:bulletEnabled val="1"/>
        </dgm:presLayoutVars>
      </dgm:prSet>
      <dgm:spPr/>
    </dgm:pt>
    <dgm:pt modelId="{49D910EC-7623-4678-8F17-D42305F0C716}" type="pres">
      <dgm:prSet presAssocID="{5ED63271-850D-43AA-937E-8FCCA0A183EB}" presName="childText" presStyleLbl="revTx" presStyleIdx="1" presStyleCnt="3">
        <dgm:presLayoutVars>
          <dgm:bulletEnabled val="1"/>
        </dgm:presLayoutVars>
      </dgm:prSet>
      <dgm:spPr/>
    </dgm:pt>
    <dgm:pt modelId="{009212EC-05DD-465F-B601-C31365999A30}" type="pres">
      <dgm:prSet presAssocID="{1A9BCC77-A920-406C-B0EF-CD57C14E855A}" presName="parentText" presStyleLbl="node1" presStyleIdx="2" presStyleCnt="3">
        <dgm:presLayoutVars>
          <dgm:chMax val="0"/>
          <dgm:bulletEnabled val="1"/>
        </dgm:presLayoutVars>
      </dgm:prSet>
      <dgm:spPr/>
    </dgm:pt>
    <dgm:pt modelId="{C64C27B1-6590-42FB-861D-FFC6A5286B01}" type="pres">
      <dgm:prSet presAssocID="{1A9BCC77-A920-406C-B0EF-CD57C14E855A}" presName="childText" presStyleLbl="revTx" presStyleIdx="2" presStyleCnt="3">
        <dgm:presLayoutVars>
          <dgm:bulletEnabled val="1"/>
        </dgm:presLayoutVars>
      </dgm:prSet>
      <dgm:spPr/>
    </dgm:pt>
  </dgm:ptLst>
  <dgm:cxnLst>
    <dgm:cxn modelId="{AB241309-2E0B-48D0-9EEA-846DDB6D5E55}" srcId="{D176478A-5A8B-4F95-812B-1FF4A7146CB3}" destId="{9F7C4260-5107-4114-B8A8-2C5A05C288D0}" srcOrd="1" destOrd="0" parTransId="{25E657EC-730C-40A3-A00A-B93B1BE6315B}" sibTransId="{29CB35D0-6714-4E2E-9044-BC25F03EC6D8}"/>
    <dgm:cxn modelId="{EFDB781B-DC61-41B7-9059-E75EDCCC956B}" type="presOf" srcId="{4E475912-2968-4B6E-90D7-DFBBD188C78A}" destId="{49D910EC-7623-4678-8F17-D42305F0C716}" srcOrd="0" destOrd="0" presId="urn:microsoft.com/office/officeart/2005/8/layout/vList2"/>
    <dgm:cxn modelId="{09A4AA29-4F5D-4754-B126-8ACE16DDCF7A}" srcId="{5ED63271-850D-43AA-937E-8FCCA0A183EB}" destId="{19B3B4C5-A4EB-4B33-B8E7-951F7A7C8DF0}" srcOrd="2" destOrd="0" parTransId="{75A37125-F9B5-450B-B9B3-ACA14280ABDE}" sibTransId="{0647456C-0D55-4CF7-B6C7-0FD044BF4D7D}"/>
    <dgm:cxn modelId="{66F82B5C-DD49-4FE8-B31F-05C39B60EE2B}" type="presOf" srcId="{03CB327A-B49A-48ED-89D0-CA479DB0A24B}" destId="{C64C27B1-6590-42FB-861D-FFC6A5286B01}" srcOrd="0" destOrd="2" presId="urn:microsoft.com/office/officeart/2005/8/layout/vList2"/>
    <dgm:cxn modelId="{D3F41366-CD9C-40D0-9155-08DAE84AEAF5}" srcId="{1A9BCC77-A920-406C-B0EF-CD57C14E855A}" destId="{D0250C18-94CE-453B-BB45-25795BC36326}" srcOrd="0" destOrd="0" parTransId="{75D38BEE-90E2-4600-8265-B5C33512BF19}" sibTransId="{29E56D67-DB7E-49B8-A65D-9E144CAB78BF}"/>
    <dgm:cxn modelId="{E6B89A68-F17C-4654-9BD4-C3CEA68F0EEA}" type="presOf" srcId="{DFFCA204-4467-4CA2-8982-6DF9E97B0DBE}" destId="{B43F055E-310D-4218-A34D-9CB42F8AEC45}" srcOrd="0" destOrd="0" presId="urn:microsoft.com/office/officeart/2005/8/layout/vList2"/>
    <dgm:cxn modelId="{2E3F2457-74FF-47AF-A457-F16BA1F15FC0}" type="presOf" srcId="{CEE8C0B4-0283-44F9-AE70-40693F2E4A7E}" destId="{C64C27B1-6590-42FB-861D-FFC6A5286B01}" srcOrd="0" destOrd="3" presId="urn:microsoft.com/office/officeart/2005/8/layout/vList2"/>
    <dgm:cxn modelId="{C80FA67E-E438-411C-B164-3593B5FC9D55}" type="presOf" srcId="{3B59D0FA-580C-4218-9C0E-D27DA3829F43}" destId="{BCF66C95-08C3-4DA3-A6B0-C814EE460E51}" srcOrd="0" destOrd="3" presId="urn:microsoft.com/office/officeart/2005/8/layout/vList2"/>
    <dgm:cxn modelId="{F295F582-417F-44ED-9542-E48BA310881C}" type="presOf" srcId="{D176478A-5A8B-4F95-812B-1FF4A7146CB3}" destId="{35BD171C-49D3-4AB0-8854-3779B9E02FAD}" srcOrd="0" destOrd="0" presId="urn:microsoft.com/office/officeart/2005/8/layout/vList2"/>
    <dgm:cxn modelId="{12849983-37AE-4892-B5C3-25EFA06D3E4F}" srcId="{D176478A-5A8B-4F95-812B-1FF4A7146CB3}" destId="{C202ED05-71D0-464A-9815-0FBAF6BF9032}" srcOrd="2" destOrd="0" parTransId="{A35E5B74-8265-4CEE-8A24-625A1E20717A}" sibTransId="{369020A0-3FA8-47D3-A053-209DF9CED57C}"/>
    <dgm:cxn modelId="{2AE6828C-D214-49A5-AA9B-43D8845AD0B1}" srcId="{1A9BCC77-A920-406C-B0EF-CD57C14E855A}" destId="{1A5E6C26-199C-4CA1-BD64-D3E3E5B8B59A}" srcOrd="1" destOrd="0" parTransId="{67DEB84E-282C-4783-93D3-3DC21C641A50}" sibTransId="{10B3D72F-86BE-4C7A-8C01-A479DFBCDFA9}"/>
    <dgm:cxn modelId="{52FC1C93-8F6C-4341-B584-918F8A12C02E}" type="presOf" srcId="{1A9BCC77-A920-406C-B0EF-CD57C14E855A}" destId="{009212EC-05DD-465F-B601-C31365999A30}" srcOrd="0" destOrd="0" presId="urn:microsoft.com/office/officeart/2005/8/layout/vList2"/>
    <dgm:cxn modelId="{7768FC95-9BF2-4FEF-B5C4-26811B90750C}" srcId="{DFFCA204-4467-4CA2-8982-6DF9E97B0DBE}" destId="{1A9BCC77-A920-406C-B0EF-CD57C14E855A}" srcOrd="2" destOrd="0" parTransId="{EC38FB48-A071-40A3-A269-8C954E407CC1}" sibTransId="{F2100EFA-74E4-4580-91C4-F50267FA4CA9}"/>
    <dgm:cxn modelId="{ACCFC698-E424-45EE-82FA-9CC3385A731B}" srcId="{5ED63271-850D-43AA-937E-8FCCA0A183EB}" destId="{4E475912-2968-4B6E-90D7-DFBBD188C78A}" srcOrd="0" destOrd="0" parTransId="{717F5C3E-4DF6-4FD2-8B05-936909E3F2A2}" sibTransId="{C409B41C-EA18-4527-92ED-39DC4446C28F}"/>
    <dgm:cxn modelId="{A17EC59F-4E27-4E36-A417-5D89282B9054}" type="presOf" srcId="{C202ED05-71D0-464A-9815-0FBAF6BF9032}" destId="{BCF66C95-08C3-4DA3-A6B0-C814EE460E51}" srcOrd="0" destOrd="2" presId="urn:microsoft.com/office/officeart/2005/8/layout/vList2"/>
    <dgm:cxn modelId="{BD135CA2-412A-4979-A70D-1E14CEEBC651}" type="presOf" srcId="{19B3B4C5-A4EB-4B33-B8E7-951F7A7C8DF0}" destId="{49D910EC-7623-4678-8F17-D42305F0C716}" srcOrd="0" destOrd="2" presId="urn:microsoft.com/office/officeart/2005/8/layout/vList2"/>
    <dgm:cxn modelId="{46BE95A2-0AAA-4BF1-BDB6-7DF7A38E0ED9}" type="presOf" srcId="{9F7C4260-5107-4114-B8A8-2C5A05C288D0}" destId="{BCF66C95-08C3-4DA3-A6B0-C814EE460E51}" srcOrd="0" destOrd="1" presId="urn:microsoft.com/office/officeart/2005/8/layout/vList2"/>
    <dgm:cxn modelId="{465CB3A3-F148-4E20-90E3-DEACC8139608}" srcId="{DFFCA204-4467-4CA2-8982-6DF9E97B0DBE}" destId="{5ED63271-850D-43AA-937E-8FCCA0A183EB}" srcOrd="1" destOrd="0" parTransId="{77B630BF-5CB7-4DAB-AA08-DF5CFAE4F87A}" sibTransId="{564AB84A-3E09-4860-AAFD-A90DB1236FF2}"/>
    <dgm:cxn modelId="{A36E18A5-7386-41B0-B5D5-F62408659516}" type="presOf" srcId="{D0250C18-94CE-453B-BB45-25795BC36326}" destId="{C64C27B1-6590-42FB-861D-FFC6A5286B01}" srcOrd="0" destOrd="0" presId="urn:microsoft.com/office/officeart/2005/8/layout/vList2"/>
    <dgm:cxn modelId="{CEC186A7-BA01-4FE2-96BC-FF4A14B0B616}" type="presOf" srcId="{4174C85E-7CA4-4B5A-B075-AB484919D7DA}" destId="{49D910EC-7623-4678-8F17-D42305F0C716}" srcOrd="0" destOrd="1" presId="urn:microsoft.com/office/officeart/2005/8/layout/vList2"/>
    <dgm:cxn modelId="{E3CB9CB1-F9F4-4E66-8870-CB63578F4305}" type="presOf" srcId="{1A5E6C26-199C-4CA1-BD64-D3E3E5B8B59A}" destId="{C64C27B1-6590-42FB-861D-FFC6A5286B01}" srcOrd="0" destOrd="1" presId="urn:microsoft.com/office/officeart/2005/8/layout/vList2"/>
    <dgm:cxn modelId="{D9ECFAB3-3958-43FE-A7EE-96D19F22CC4C}" srcId="{5ED63271-850D-43AA-937E-8FCCA0A183EB}" destId="{4174C85E-7CA4-4B5A-B075-AB484919D7DA}" srcOrd="1" destOrd="0" parTransId="{96B82EE2-3FFA-4B03-958E-DD3482E3A683}" sibTransId="{29017207-E399-4ED1-9DE0-C476365BC38B}"/>
    <dgm:cxn modelId="{E3AB08BE-5FBA-423F-9C3D-023A1A5C6E18}" srcId="{1A9BCC77-A920-406C-B0EF-CD57C14E855A}" destId="{03CB327A-B49A-48ED-89D0-CA479DB0A24B}" srcOrd="2" destOrd="0" parTransId="{14647547-A8E9-46DE-BF73-DFFDDFBE866B}" sibTransId="{7F132114-5CED-4485-8685-73922572AE69}"/>
    <dgm:cxn modelId="{27C250BE-6AC2-456B-8AB6-024FDC224734}" type="presOf" srcId="{5ED63271-850D-43AA-937E-8FCCA0A183EB}" destId="{733F784B-ADA9-476F-A8F0-D137C6A43532}" srcOrd="0" destOrd="0" presId="urn:microsoft.com/office/officeart/2005/8/layout/vList2"/>
    <dgm:cxn modelId="{CA7765C8-FFC5-45B2-B815-2627F4A7BF89}" srcId="{D176478A-5A8B-4F95-812B-1FF4A7146CB3}" destId="{3B59D0FA-580C-4218-9C0E-D27DA3829F43}" srcOrd="3" destOrd="0" parTransId="{B4954BB7-43B4-492A-BF7C-F15B19E1698F}" sibTransId="{839630A6-F475-4989-A00E-6B59978F42A1}"/>
    <dgm:cxn modelId="{A4E4B8C8-0C2F-4A7C-B65A-E7A9B41A9F1D}" srcId="{D176478A-5A8B-4F95-812B-1FF4A7146CB3}" destId="{D46BABB4-9F23-4291-AB73-AC2BE1A7AD78}" srcOrd="0" destOrd="0" parTransId="{AAC5BACE-5BCC-4C1A-BD5D-B4483E2E5F4D}" sibTransId="{29B63139-D56E-4C16-BE04-4391341DF3D3}"/>
    <dgm:cxn modelId="{83FFC5F0-21CA-4932-A347-D53BCE87B82B}" srcId="{1A9BCC77-A920-406C-B0EF-CD57C14E855A}" destId="{CEE8C0B4-0283-44F9-AE70-40693F2E4A7E}" srcOrd="3" destOrd="0" parTransId="{49B6BB73-7565-4A48-9056-DA6804AC7012}" sibTransId="{14288F44-54F3-45AA-B5D9-545056BAD8BA}"/>
    <dgm:cxn modelId="{DCC296F3-E058-4C0F-8DBD-378B70782304}" srcId="{DFFCA204-4467-4CA2-8982-6DF9E97B0DBE}" destId="{D176478A-5A8B-4F95-812B-1FF4A7146CB3}" srcOrd="0" destOrd="0" parTransId="{5FA4A027-C5DA-4FDD-B28B-8F8575DCA005}" sibTransId="{4E0E89BA-FE08-4429-8136-80C4161B2761}"/>
    <dgm:cxn modelId="{213E87F7-3EAD-473E-BCBC-A136027078C6}" type="presOf" srcId="{D46BABB4-9F23-4291-AB73-AC2BE1A7AD78}" destId="{BCF66C95-08C3-4DA3-A6B0-C814EE460E51}" srcOrd="0" destOrd="0" presId="urn:microsoft.com/office/officeart/2005/8/layout/vList2"/>
    <dgm:cxn modelId="{357C5BD0-F758-4E1C-A423-C46C4BC87CEE}" type="presParOf" srcId="{B43F055E-310D-4218-A34D-9CB42F8AEC45}" destId="{35BD171C-49D3-4AB0-8854-3779B9E02FAD}" srcOrd="0" destOrd="0" presId="urn:microsoft.com/office/officeart/2005/8/layout/vList2"/>
    <dgm:cxn modelId="{3D470F00-397C-4456-9338-6CD5E59E531D}" type="presParOf" srcId="{B43F055E-310D-4218-A34D-9CB42F8AEC45}" destId="{BCF66C95-08C3-4DA3-A6B0-C814EE460E51}" srcOrd="1" destOrd="0" presId="urn:microsoft.com/office/officeart/2005/8/layout/vList2"/>
    <dgm:cxn modelId="{286C0D2B-8253-46BF-BE35-275F567A0F43}" type="presParOf" srcId="{B43F055E-310D-4218-A34D-9CB42F8AEC45}" destId="{733F784B-ADA9-476F-A8F0-D137C6A43532}" srcOrd="2" destOrd="0" presId="urn:microsoft.com/office/officeart/2005/8/layout/vList2"/>
    <dgm:cxn modelId="{1A76717E-5B85-46F9-9ACA-FB901D34EE76}" type="presParOf" srcId="{B43F055E-310D-4218-A34D-9CB42F8AEC45}" destId="{49D910EC-7623-4678-8F17-D42305F0C716}" srcOrd="3" destOrd="0" presId="urn:microsoft.com/office/officeart/2005/8/layout/vList2"/>
    <dgm:cxn modelId="{4F581F8E-6D71-4B4E-BA16-3C5CA2246647}" type="presParOf" srcId="{B43F055E-310D-4218-A34D-9CB42F8AEC45}" destId="{009212EC-05DD-465F-B601-C31365999A30}" srcOrd="4" destOrd="0" presId="urn:microsoft.com/office/officeart/2005/8/layout/vList2"/>
    <dgm:cxn modelId="{575A0D20-59F0-472B-946B-5D21ADDD3E75}" type="presParOf" srcId="{B43F055E-310D-4218-A34D-9CB42F8AEC45}" destId="{C64C27B1-6590-42FB-861D-FFC6A5286B0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9DA179-74DB-48EB-BB83-AF48D2E09245}" type="doc">
      <dgm:prSet loTypeId="urn:microsoft.com/office/officeart/2005/8/layout/vList3" loCatId="list" qsTypeId="urn:microsoft.com/office/officeart/2005/8/quickstyle/3d2" qsCatId="3D" csTypeId="urn:microsoft.com/office/officeart/2005/8/colors/accent1_2" csCatId="accent1" phldr="1"/>
      <dgm:spPr/>
      <dgm:t>
        <a:bodyPr/>
        <a:lstStyle/>
        <a:p>
          <a:endParaRPr lang="en-US"/>
        </a:p>
      </dgm:t>
    </dgm:pt>
    <dgm:pt modelId="{D276AD03-ABB0-4C18-A062-47CD9D4A758D}">
      <dgm:prSet custT="1"/>
      <dgm:spPr/>
      <dgm:t>
        <a:bodyPr/>
        <a:lstStyle/>
        <a:p>
          <a:r>
            <a:rPr lang="en-US" sz="1800" b="1" i="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Clean 'Income' column: Remove     spaces, currency signs, commas, and convert to integer type.</a:t>
          </a:r>
          <a:endParaRPr lang="en-US" sz="1800" b="1"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endParaRPr>
        </a:p>
      </dgm:t>
    </dgm:pt>
    <dgm:pt modelId="{948DE321-14A8-4CEF-9A4D-BC0F74414042}" type="parTrans" cxnId="{D0049C34-1BF8-4A15-9AFF-358C780E4E4F}">
      <dgm:prSet/>
      <dgm:spPr/>
      <dgm:t>
        <a:bodyPr/>
        <a:lstStyle/>
        <a:p>
          <a:endParaRPr lang="en-US" b="0" cap="none" spc="0">
            <a:ln w="0"/>
            <a:solidFill>
              <a:schemeClr val="accent5">
                <a:lumMod val="20000"/>
                <a:lumOff val="80000"/>
              </a:schemeClr>
            </a:solidFill>
            <a:effectLst>
              <a:outerShdw blurRad="38100" dist="19050" dir="2700000" algn="tl" rotWithShape="0">
                <a:schemeClr val="dk1">
                  <a:alpha val="40000"/>
                </a:schemeClr>
              </a:outerShdw>
            </a:effectLst>
          </a:endParaRPr>
        </a:p>
      </dgm:t>
    </dgm:pt>
    <dgm:pt modelId="{269CA49F-20C8-4921-882F-65032C007E89}" type="sibTrans" cxnId="{D0049C34-1BF8-4A15-9AFF-358C780E4E4F}">
      <dgm:prSet/>
      <dgm:spPr/>
      <dgm:t>
        <a:bodyPr/>
        <a:lstStyle/>
        <a:p>
          <a:endParaRPr lang="en-US" b="0" cap="none" spc="0">
            <a:ln w="0"/>
            <a:solidFill>
              <a:schemeClr val="accent5">
                <a:lumMod val="20000"/>
                <a:lumOff val="80000"/>
              </a:schemeClr>
            </a:solidFill>
            <a:effectLst>
              <a:outerShdw blurRad="38100" dist="19050" dir="2700000" algn="tl" rotWithShape="0">
                <a:schemeClr val="dk1">
                  <a:alpha val="40000"/>
                </a:schemeClr>
              </a:outerShdw>
            </a:effectLst>
          </a:endParaRPr>
        </a:p>
      </dgm:t>
    </dgm:pt>
    <dgm:pt modelId="{55DE71E3-6D3F-42B5-82AA-C860A3685030}">
      <dgm:prSet custT="1"/>
      <dgm:spPr/>
      <dgm:t>
        <a:bodyPr/>
        <a:lstStyle/>
        <a:p>
          <a:r>
            <a:rPr lang="en-US" sz="1800" b="1" i="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Convert 'Dt_Customer' to datetime format for date consistency.</a:t>
          </a:r>
          <a:endParaRPr lang="en-US" sz="1800" b="1"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endParaRPr>
        </a:p>
      </dgm:t>
    </dgm:pt>
    <dgm:pt modelId="{5CB769C9-DD19-470C-B4D9-FD72EFA2D2E6}" type="parTrans" cxnId="{92630EA8-9E4F-454A-8528-6FCF9A63515C}">
      <dgm:prSet/>
      <dgm:spPr/>
      <dgm:t>
        <a:bodyPr/>
        <a:lstStyle/>
        <a:p>
          <a:endParaRPr lang="en-US" b="0" cap="none" spc="0">
            <a:ln w="0"/>
            <a:solidFill>
              <a:schemeClr val="accent5">
                <a:lumMod val="20000"/>
                <a:lumOff val="80000"/>
              </a:schemeClr>
            </a:solidFill>
            <a:effectLst>
              <a:outerShdw blurRad="38100" dist="19050" dir="2700000" algn="tl" rotWithShape="0">
                <a:schemeClr val="dk1">
                  <a:alpha val="40000"/>
                </a:schemeClr>
              </a:outerShdw>
            </a:effectLst>
          </a:endParaRPr>
        </a:p>
      </dgm:t>
    </dgm:pt>
    <dgm:pt modelId="{A87AA911-0940-4F35-B0CA-AB4F5F5FD15E}" type="sibTrans" cxnId="{92630EA8-9E4F-454A-8528-6FCF9A63515C}">
      <dgm:prSet/>
      <dgm:spPr/>
      <dgm:t>
        <a:bodyPr/>
        <a:lstStyle/>
        <a:p>
          <a:endParaRPr lang="en-US" b="0" cap="none" spc="0">
            <a:ln w="0"/>
            <a:solidFill>
              <a:schemeClr val="accent5">
                <a:lumMod val="20000"/>
                <a:lumOff val="80000"/>
              </a:schemeClr>
            </a:solidFill>
            <a:effectLst>
              <a:outerShdw blurRad="38100" dist="19050" dir="2700000" algn="tl" rotWithShape="0">
                <a:schemeClr val="dk1">
                  <a:alpha val="40000"/>
                </a:schemeClr>
              </a:outerShdw>
            </a:effectLst>
          </a:endParaRPr>
        </a:p>
      </dgm:t>
    </dgm:pt>
    <dgm:pt modelId="{79943180-6D28-4998-9245-4192586FB12F}">
      <dgm:prSet custT="1"/>
      <dgm:spPr/>
      <dgm:t>
        <a:bodyPr/>
        <a:lstStyle/>
        <a:p>
          <a:r>
            <a:rPr lang="en-US" sz="1800" b="1" i="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Calculate age from '</a:t>
          </a:r>
          <a:r>
            <a:rPr lang="en-US" sz="1800" b="1" i="0" cap="none" spc="0" dirty="0" err="1">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Year_Birth</a:t>
          </a:r>
          <a:r>
            <a:rPr lang="en-US" sz="1800" b="1" i="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 for demographic analysis.</a:t>
          </a:r>
          <a:endParaRPr lang="en-US" sz="1800" b="1"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endParaRPr>
        </a:p>
      </dgm:t>
    </dgm:pt>
    <dgm:pt modelId="{172B7FB1-64F1-431A-BD82-6EA2605C37E4}" type="parTrans" cxnId="{ABA56FAB-D0BC-4E7D-8861-4E4FF27D3C6B}">
      <dgm:prSet/>
      <dgm:spPr/>
      <dgm:t>
        <a:bodyPr/>
        <a:lstStyle/>
        <a:p>
          <a:endParaRPr lang="en-US" b="0" cap="none" spc="0">
            <a:ln w="0"/>
            <a:solidFill>
              <a:schemeClr val="accent5">
                <a:lumMod val="20000"/>
                <a:lumOff val="80000"/>
              </a:schemeClr>
            </a:solidFill>
            <a:effectLst>
              <a:outerShdw blurRad="38100" dist="19050" dir="2700000" algn="tl" rotWithShape="0">
                <a:schemeClr val="dk1">
                  <a:alpha val="40000"/>
                </a:schemeClr>
              </a:outerShdw>
            </a:effectLst>
          </a:endParaRPr>
        </a:p>
      </dgm:t>
    </dgm:pt>
    <dgm:pt modelId="{06A7B068-FBB1-4744-BA96-467D4630F6D3}" type="sibTrans" cxnId="{ABA56FAB-D0BC-4E7D-8861-4E4FF27D3C6B}">
      <dgm:prSet/>
      <dgm:spPr/>
      <dgm:t>
        <a:bodyPr/>
        <a:lstStyle/>
        <a:p>
          <a:endParaRPr lang="en-US" b="0" cap="none" spc="0">
            <a:ln w="0"/>
            <a:solidFill>
              <a:schemeClr val="accent5">
                <a:lumMod val="20000"/>
                <a:lumOff val="80000"/>
              </a:schemeClr>
            </a:solidFill>
            <a:effectLst>
              <a:outerShdw blurRad="38100" dist="19050" dir="2700000" algn="tl" rotWithShape="0">
                <a:schemeClr val="dk1">
                  <a:alpha val="40000"/>
                </a:schemeClr>
              </a:outerShdw>
            </a:effectLst>
          </a:endParaRPr>
        </a:p>
      </dgm:t>
    </dgm:pt>
    <dgm:pt modelId="{6BBB9BEA-801B-4101-8287-431ADE930BBD}">
      <dgm:prSet custT="1"/>
      <dgm:spPr/>
      <dgm:t>
        <a:bodyPr/>
        <a:lstStyle/>
        <a:p>
          <a:r>
            <a:rPr lang="en-US" sz="1800" b="1" i="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Note: 24 missing values in the 'Income' column for further handling</a:t>
          </a:r>
          <a:endParaRPr lang="en-US" sz="1800" b="1"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endParaRPr>
        </a:p>
      </dgm:t>
    </dgm:pt>
    <dgm:pt modelId="{13E28FE6-79E2-4594-8251-26F41A0B44A8}" type="parTrans" cxnId="{E4F54A36-1AE6-4765-A7F0-219296392AA2}">
      <dgm:prSet/>
      <dgm:spPr/>
      <dgm:t>
        <a:bodyPr/>
        <a:lstStyle/>
        <a:p>
          <a:endParaRPr lang="en-US" b="0" cap="none" spc="0">
            <a:ln w="0"/>
            <a:solidFill>
              <a:schemeClr val="accent5">
                <a:lumMod val="20000"/>
                <a:lumOff val="80000"/>
              </a:schemeClr>
            </a:solidFill>
            <a:effectLst>
              <a:outerShdw blurRad="38100" dist="19050" dir="2700000" algn="tl" rotWithShape="0">
                <a:schemeClr val="dk1">
                  <a:alpha val="40000"/>
                </a:schemeClr>
              </a:outerShdw>
            </a:effectLst>
          </a:endParaRPr>
        </a:p>
      </dgm:t>
    </dgm:pt>
    <dgm:pt modelId="{0942F32B-6E6D-4EDB-8FE0-9EAEEED1DC29}" type="sibTrans" cxnId="{E4F54A36-1AE6-4765-A7F0-219296392AA2}">
      <dgm:prSet/>
      <dgm:spPr/>
      <dgm:t>
        <a:bodyPr/>
        <a:lstStyle/>
        <a:p>
          <a:endParaRPr lang="en-US" b="0" cap="none" spc="0">
            <a:ln w="0"/>
            <a:solidFill>
              <a:schemeClr val="accent5">
                <a:lumMod val="20000"/>
                <a:lumOff val="80000"/>
              </a:schemeClr>
            </a:solidFill>
            <a:effectLst>
              <a:outerShdw blurRad="38100" dist="19050" dir="2700000" algn="tl" rotWithShape="0">
                <a:schemeClr val="dk1">
                  <a:alpha val="40000"/>
                </a:schemeClr>
              </a:outerShdw>
            </a:effectLst>
          </a:endParaRPr>
        </a:p>
      </dgm:t>
    </dgm:pt>
    <dgm:pt modelId="{B1B6A4CC-5E05-4810-9B0B-22352A69D2D7}" type="pres">
      <dgm:prSet presAssocID="{8D9DA179-74DB-48EB-BB83-AF48D2E09245}" presName="linearFlow" presStyleCnt="0">
        <dgm:presLayoutVars>
          <dgm:dir/>
          <dgm:resizeHandles val="exact"/>
        </dgm:presLayoutVars>
      </dgm:prSet>
      <dgm:spPr/>
    </dgm:pt>
    <dgm:pt modelId="{8BBFF80A-6DB8-43FD-AA2A-A05E2CAEB20D}" type="pres">
      <dgm:prSet presAssocID="{D276AD03-ABB0-4C18-A062-47CD9D4A758D}" presName="composite" presStyleCnt="0"/>
      <dgm:spPr/>
    </dgm:pt>
    <dgm:pt modelId="{A8E54080-6DC9-449B-B153-4CAC23E75AF9}" type="pres">
      <dgm:prSet presAssocID="{D276AD03-ABB0-4C18-A062-47CD9D4A758D}" presName="imgShp" presStyleLbl="fgImgPlace1" presStyleIdx="0" presStyleCnt="4"/>
      <dgm:spPr/>
    </dgm:pt>
    <dgm:pt modelId="{B9EAA422-E868-4BD7-AEB8-0792BA285590}" type="pres">
      <dgm:prSet presAssocID="{D276AD03-ABB0-4C18-A062-47CD9D4A758D}" presName="txShp" presStyleLbl="node1" presStyleIdx="0" presStyleCnt="4">
        <dgm:presLayoutVars>
          <dgm:bulletEnabled val="1"/>
        </dgm:presLayoutVars>
      </dgm:prSet>
      <dgm:spPr>
        <a:prstGeom prst="flowChartManualInput">
          <a:avLst/>
        </a:prstGeom>
      </dgm:spPr>
    </dgm:pt>
    <dgm:pt modelId="{2F886AA2-4856-42BA-A890-C2E658DFAD77}" type="pres">
      <dgm:prSet presAssocID="{269CA49F-20C8-4921-882F-65032C007E89}" presName="spacing" presStyleCnt="0"/>
      <dgm:spPr/>
    </dgm:pt>
    <dgm:pt modelId="{461D639B-0B1C-406B-9956-F29968EEBDBF}" type="pres">
      <dgm:prSet presAssocID="{55DE71E3-6D3F-42B5-82AA-C860A3685030}" presName="composite" presStyleCnt="0"/>
      <dgm:spPr/>
    </dgm:pt>
    <dgm:pt modelId="{366E3688-972C-4B89-913B-C30A29C79EC0}" type="pres">
      <dgm:prSet presAssocID="{55DE71E3-6D3F-42B5-82AA-C860A3685030}" presName="imgShp" presStyleLbl="fgImgPlace1" presStyleIdx="1" presStyleCnt="4"/>
      <dgm:spPr/>
    </dgm:pt>
    <dgm:pt modelId="{EFA4D4DA-7B39-45A3-9448-C7420AE25671}" type="pres">
      <dgm:prSet presAssocID="{55DE71E3-6D3F-42B5-82AA-C860A3685030}" presName="txShp" presStyleLbl="node1" presStyleIdx="1" presStyleCnt="4">
        <dgm:presLayoutVars>
          <dgm:bulletEnabled val="1"/>
        </dgm:presLayoutVars>
      </dgm:prSet>
      <dgm:spPr>
        <a:prstGeom prst="flowChartManualInput">
          <a:avLst/>
        </a:prstGeom>
      </dgm:spPr>
    </dgm:pt>
    <dgm:pt modelId="{36A5FBE1-6302-4D80-A57D-B50B0ED96ED3}" type="pres">
      <dgm:prSet presAssocID="{A87AA911-0940-4F35-B0CA-AB4F5F5FD15E}" presName="spacing" presStyleCnt="0"/>
      <dgm:spPr/>
    </dgm:pt>
    <dgm:pt modelId="{BD162F1B-763B-491F-AABE-C004F285EFE5}" type="pres">
      <dgm:prSet presAssocID="{79943180-6D28-4998-9245-4192586FB12F}" presName="composite" presStyleCnt="0"/>
      <dgm:spPr/>
    </dgm:pt>
    <dgm:pt modelId="{792B08D2-5EB5-44CC-BD8E-7459AB2ADF7D}" type="pres">
      <dgm:prSet presAssocID="{79943180-6D28-4998-9245-4192586FB12F}" presName="imgShp" presStyleLbl="fgImgPlace1" presStyleIdx="2" presStyleCnt="4"/>
      <dgm:spPr/>
    </dgm:pt>
    <dgm:pt modelId="{1954A376-457F-4260-98A9-8D2044E19256}" type="pres">
      <dgm:prSet presAssocID="{79943180-6D28-4998-9245-4192586FB12F}" presName="txShp" presStyleLbl="node1" presStyleIdx="2" presStyleCnt="4">
        <dgm:presLayoutVars>
          <dgm:bulletEnabled val="1"/>
        </dgm:presLayoutVars>
      </dgm:prSet>
      <dgm:spPr>
        <a:prstGeom prst="flowChartManualInput">
          <a:avLst/>
        </a:prstGeom>
      </dgm:spPr>
    </dgm:pt>
    <dgm:pt modelId="{D78F8421-7F44-401A-ADAB-199CAA99B797}" type="pres">
      <dgm:prSet presAssocID="{06A7B068-FBB1-4744-BA96-467D4630F6D3}" presName="spacing" presStyleCnt="0"/>
      <dgm:spPr/>
    </dgm:pt>
    <dgm:pt modelId="{5D46AF60-D0AE-4B26-B2D6-6DC08EFFF346}" type="pres">
      <dgm:prSet presAssocID="{6BBB9BEA-801B-4101-8287-431ADE930BBD}" presName="composite" presStyleCnt="0"/>
      <dgm:spPr/>
    </dgm:pt>
    <dgm:pt modelId="{8C25A0B4-91D8-4A28-B008-329E21AA83EA}" type="pres">
      <dgm:prSet presAssocID="{6BBB9BEA-801B-4101-8287-431ADE930BBD}" presName="imgShp" presStyleLbl="fgImgPlace1" presStyleIdx="3" presStyleCnt="4"/>
      <dgm:spPr/>
    </dgm:pt>
    <dgm:pt modelId="{270E40F0-BD52-4638-98F2-D7F6BD2ED578}" type="pres">
      <dgm:prSet presAssocID="{6BBB9BEA-801B-4101-8287-431ADE930BBD}" presName="txShp" presStyleLbl="node1" presStyleIdx="3" presStyleCnt="4">
        <dgm:presLayoutVars>
          <dgm:bulletEnabled val="1"/>
        </dgm:presLayoutVars>
      </dgm:prSet>
      <dgm:spPr>
        <a:prstGeom prst="flowChartManualInput">
          <a:avLst/>
        </a:prstGeom>
      </dgm:spPr>
    </dgm:pt>
  </dgm:ptLst>
  <dgm:cxnLst>
    <dgm:cxn modelId="{619A5926-7D4D-4C3F-A079-D1ABBDEB3DB3}" type="presOf" srcId="{8D9DA179-74DB-48EB-BB83-AF48D2E09245}" destId="{B1B6A4CC-5E05-4810-9B0B-22352A69D2D7}" srcOrd="0" destOrd="0" presId="urn:microsoft.com/office/officeart/2005/8/layout/vList3"/>
    <dgm:cxn modelId="{D0049C34-1BF8-4A15-9AFF-358C780E4E4F}" srcId="{8D9DA179-74DB-48EB-BB83-AF48D2E09245}" destId="{D276AD03-ABB0-4C18-A062-47CD9D4A758D}" srcOrd="0" destOrd="0" parTransId="{948DE321-14A8-4CEF-9A4D-BC0F74414042}" sibTransId="{269CA49F-20C8-4921-882F-65032C007E89}"/>
    <dgm:cxn modelId="{E4F54A36-1AE6-4765-A7F0-219296392AA2}" srcId="{8D9DA179-74DB-48EB-BB83-AF48D2E09245}" destId="{6BBB9BEA-801B-4101-8287-431ADE930BBD}" srcOrd="3" destOrd="0" parTransId="{13E28FE6-79E2-4594-8251-26F41A0B44A8}" sibTransId="{0942F32B-6E6D-4EDB-8FE0-9EAEEED1DC29}"/>
    <dgm:cxn modelId="{55F4F941-D759-43F6-93BC-E28C7A929883}" type="presOf" srcId="{6BBB9BEA-801B-4101-8287-431ADE930BBD}" destId="{270E40F0-BD52-4638-98F2-D7F6BD2ED578}" srcOrd="0" destOrd="0" presId="urn:microsoft.com/office/officeart/2005/8/layout/vList3"/>
    <dgm:cxn modelId="{17D7DC65-B8A5-4746-BC2A-94FEEE519F8C}" type="presOf" srcId="{D276AD03-ABB0-4C18-A062-47CD9D4A758D}" destId="{B9EAA422-E868-4BD7-AEB8-0792BA285590}" srcOrd="0" destOrd="0" presId="urn:microsoft.com/office/officeart/2005/8/layout/vList3"/>
    <dgm:cxn modelId="{92630EA8-9E4F-454A-8528-6FCF9A63515C}" srcId="{8D9DA179-74DB-48EB-BB83-AF48D2E09245}" destId="{55DE71E3-6D3F-42B5-82AA-C860A3685030}" srcOrd="1" destOrd="0" parTransId="{5CB769C9-DD19-470C-B4D9-FD72EFA2D2E6}" sibTransId="{A87AA911-0940-4F35-B0CA-AB4F5F5FD15E}"/>
    <dgm:cxn modelId="{ABA56FAB-D0BC-4E7D-8861-4E4FF27D3C6B}" srcId="{8D9DA179-74DB-48EB-BB83-AF48D2E09245}" destId="{79943180-6D28-4998-9245-4192586FB12F}" srcOrd="2" destOrd="0" parTransId="{172B7FB1-64F1-431A-BD82-6EA2605C37E4}" sibTransId="{06A7B068-FBB1-4744-BA96-467D4630F6D3}"/>
    <dgm:cxn modelId="{6E7565DB-633F-49F6-B3FB-DD6FE4DC4851}" type="presOf" srcId="{55DE71E3-6D3F-42B5-82AA-C860A3685030}" destId="{EFA4D4DA-7B39-45A3-9448-C7420AE25671}" srcOrd="0" destOrd="0" presId="urn:microsoft.com/office/officeart/2005/8/layout/vList3"/>
    <dgm:cxn modelId="{1BA12FEB-40C2-4D55-B1E6-8D5DCA938F80}" type="presOf" srcId="{79943180-6D28-4998-9245-4192586FB12F}" destId="{1954A376-457F-4260-98A9-8D2044E19256}" srcOrd="0" destOrd="0" presId="urn:microsoft.com/office/officeart/2005/8/layout/vList3"/>
    <dgm:cxn modelId="{DDD4E94F-F704-4EA2-B4AD-BBBFD4C155F9}" type="presParOf" srcId="{B1B6A4CC-5E05-4810-9B0B-22352A69D2D7}" destId="{8BBFF80A-6DB8-43FD-AA2A-A05E2CAEB20D}" srcOrd="0" destOrd="0" presId="urn:microsoft.com/office/officeart/2005/8/layout/vList3"/>
    <dgm:cxn modelId="{176768E5-F661-47D8-BD6C-CD58E093A1C2}" type="presParOf" srcId="{8BBFF80A-6DB8-43FD-AA2A-A05E2CAEB20D}" destId="{A8E54080-6DC9-449B-B153-4CAC23E75AF9}" srcOrd="0" destOrd="0" presId="urn:microsoft.com/office/officeart/2005/8/layout/vList3"/>
    <dgm:cxn modelId="{4E879E7D-2968-4281-8362-C0F57B07D65A}" type="presParOf" srcId="{8BBFF80A-6DB8-43FD-AA2A-A05E2CAEB20D}" destId="{B9EAA422-E868-4BD7-AEB8-0792BA285590}" srcOrd="1" destOrd="0" presId="urn:microsoft.com/office/officeart/2005/8/layout/vList3"/>
    <dgm:cxn modelId="{1CC83108-C4DC-433B-883A-9B97302E362D}" type="presParOf" srcId="{B1B6A4CC-5E05-4810-9B0B-22352A69D2D7}" destId="{2F886AA2-4856-42BA-A890-C2E658DFAD77}" srcOrd="1" destOrd="0" presId="urn:microsoft.com/office/officeart/2005/8/layout/vList3"/>
    <dgm:cxn modelId="{2EE055D7-78EA-4FC5-BB99-53EEA8EE1178}" type="presParOf" srcId="{B1B6A4CC-5E05-4810-9B0B-22352A69D2D7}" destId="{461D639B-0B1C-406B-9956-F29968EEBDBF}" srcOrd="2" destOrd="0" presId="urn:microsoft.com/office/officeart/2005/8/layout/vList3"/>
    <dgm:cxn modelId="{3BD90978-E606-4429-B229-81670FB99CDD}" type="presParOf" srcId="{461D639B-0B1C-406B-9956-F29968EEBDBF}" destId="{366E3688-972C-4B89-913B-C30A29C79EC0}" srcOrd="0" destOrd="0" presId="urn:microsoft.com/office/officeart/2005/8/layout/vList3"/>
    <dgm:cxn modelId="{0E61561B-66B2-4295-A18F-02530066CEAF}" type="presParOf" srcId="{461D639B-0B1C-406B-9956-F29968EEBDBF}" destId="{EFA4D4DA-7B39-45A3-9448-C7420AE25671}" srcOrd="1" destOrd="0" presId="urn:microsoft.com/office/officeart/2005/8/layout/vList3"/>
    <dgm:cxn modelId="{34AAF513-C68E-48AA-9F1D-1558F9F261C6}" type="presParOf" srcId="{B1B6A4CC-5E05-4810-9B0B-22352A69D2D7}" destId="{36A5FBE1-6302-4D80-A57D-B50B0ED96ED3}" srcOrd="3" destOrd="0" presId="urn:microsoft.com/office/officeart/2005/8/layout/vList3"/>
    <dgm:cxn modelId="{67EFB645-C855-490C-B2EB-F88643376053}" type="presParOf" srcId="{B1B6A4CC-5E05-4810-9B0B-22352A69D2D7}" destId="{BD162F1B-763B-491F-AABE-C004F285EFE5}" srcOrd="4" destOrd="0" presId="urn:microsoft.com/office/officeart/2005/8/layout/vList3"/>
    <dgm:cxn modelId="{5EB82A6F-05EC-4C6C-8896-303EF60AC2D6}" type="presParOf" srcId="{BD162F1B-763B-491F-AABE-C004F285EFE5}" destId="{792B08D2-5EB5-44CC-BD8E-7459AB2ADF7D}" srcOrd="0" destOrd="0" presId="urn:microsoft.com/office/officeart/2005/8/layout/vList3"/>
    <dgm:cxn modelId="{B2022216-7A10-4354-A436-D9750B255753}" type="presParOf" srcId="{BD162F1B-763B-491F-AABE-C004F285EFE5}" destId="{1954A376-457F-4260-98A9-8D2044E19256}" srcOrd="1" destOrd="0" presId="urn:microsoft.com/office/officeart/2005/8/layout/vList3"/>
    <dgm:cxn modelId="{2FDE07BE-1891-4EA0-BFE6-0C65916277DC}" type="presParOf" srcId="{B1B6A4CC-5E05-4810-9B0B-22352A69D2D7}" destId="{D78F8421-7F44-401A-ADAB-199CAA99B797}" srcOrd="5" destOrd="0" presId="urn:microsoft.com/office/officeart/2005/8/layout/vList3"/>
    <dgm:cxn modelId="{C8E68429-9DF9-46E0-98A4-EBEB33FCD2E8}" type="presParOf" srcId="{B1B6A4CC-5E05-4810-9B0B-22352A69D2D7}" destId="{5D46AF60-D0AE-4B26-B2D6-6DC08EFFF346}" srcOrd="6" destOrd="0" presId="urn:microsoft.com/office/officeart/2005/8/layout/vList3"/>
    <dgm:cxn modelId="{9A502297-7397-4568-8693-8540C3C04A44}" type="presParOf" srcId="{5D46AF60-D0AE-4B26-B2D6-6DC08EFFF346}" destId="{8C25A0B4-91D8-4A28-B008-329E21AA83EA}" srcOrd="0" destOrd="0" presId="urn:microsoft.com/office/officeart/2005/8/layout/vList3"/>
    <dgm:cxn modelId="{BE44AC26-B944-4F91-B3D6-EB1C4155E9FF}" type="presParOf" srcId="{5D46AF60-D0AE-4B26-B2D6-6DC08EFFF346}" destId="{270E40F0-BD52-4638-98F2-D7F6BD2ED578}" srcOrd="1" destOrd="0" presId="urn:microsoft.com/office/officeart/2005/8/layout/vList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5B5AF-BDF0-4750-A255-CB89D77DB8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A7780D-2231-4A36-8C35-85CFC2550A26}">
      <dgm:prSet custT="1"/>
      <dgm:spPr/>
      <dgm:t>
        <a:bodyPr/>
        <a:lstStyle/>
        <a:p>
          <a:r>
            <a:rPr lang="en-US" sz="2000" b="1" i="0" baseline="0" dirty="0"/>
            <a:t>Income_$:</a:t>
          </a:r>
          <a:endParaRPr lang="en-US" sz="2000" b="1" baseline="0" dirty="0"/>
        </a:p>
      </dgm:t>
    </dgm:pt>
    <dgm:pt modelId="{91DE1DA0-638E-4821-B90B-CB4D32B5B877}" type="parTrans" cxnId="{1FD32C54-7743-4645-B91E-C93C32A61982}">
      <dgm:prSet/>
      <dgm:spPr/>
      <dgm:t>
        <a:bodyPr/>
        <a:lstStyle/>
        <a:p>
          <a:endParaRPr lang="en-US"/>
        </a:p>
      </dgm:t>
    </dgm:pt>
    <dgm:pt modelId="{93726644-ED16-4D57-8277-95BE7AD55FCB}" type="sibTrans" cxnId="{1FD32C54-7743-4645-B91E-C93C32A61982}">
      <dgm:prSet/>
      <dgm:spPr/>
      <dgm:t>
        <a:bodyPr/>
        <a:lstStyle/>
        <a:p>
          <a:endParaRPr lang="en-US"/>
        </a:p>
      </dgm:t>
    </dgm:pt>
    <dgm:pt modelId="{1C159EC4-45D8-42CF-BEB6-A333E0969537}">
      <dgm:prSet custT="1"/>
      <dgm:spPr/>
      <dgm:t>
        <a:bodyPr/>
        <a:lstStyle/>
        <a:p>
          <a:r>
            <a:rPr lang="en-US" sz="1900" b="1" i="0" baseline="0" dirty="0"/>
            <a:t>Mean</a:t>
          </a:r>
          <a:r>
            <a:rPr lang="en-US" sz="1900" b="0" i="0" baseline="0" dirty="0"/>
            <a:t>: $51,687.46</a:t>
          </a:r>
          <a:endParaRPr lang="en-US" sz="1900" baseline="0" dirty="0"/>
        </a:p>
      </dgm:t>
    </dgm:pt>
    <dgm:pt modelId="{BFF1E289-8DD6-4166-A4E6-7457E0D78E6D}" type="parTrans" cxnId="{33B87BAC-A948-4F03-B55A-3B1861E7BD59}">
      <dgm:prSet/>
      <dgm:spPr/>
      <dgm:t>
        <a:bodyPr/>
        <a:lstStyle/>
        <a:p>
          <a:endParaRPr lang="en-US"/>
        </a:p>
      </dgm:t>
    </dgm:pt>
    <dgm:pt modelId="{DA525E44-0186-47C1-978A-F998F994ADB2}" type="sibTrans" cxnId="{33B87BAC-A948-4F03-B55A-3B1861E7BD59}">
      <dgm:prSet/>
      <dgm:spPr/>
      <dgm:t>
        <a:bodyPr/>
        <a:lstStyle/>
        <a:p>
          <a:endParaRPr lang="en-US"/>
        </a:p>
      </dgm:t>
    </dgm:pt>
    <dgm:pt modelId="{ED368C37-A902-42B7-9C86-A465CD83B966}">
      <dgm:prSet custT="1"/>
      <dgm:spPr/>
      <dgm:t>
        <a:bodyPr/>
        <a:lstStyle/>
        <a:p>
          <a:r>
            <a:rPr lang="en-US" sz="2000" b="1" i="0" dirty="0"/>
            <a:t>Age:</a:t>
          </a:r>
          <a:endParaRPr lang="en-US" sz="2000" b="1" dirty="0"/>
        </a:p>
      </dgm:t>
    </dgm:pt>
    <dgm:pt modelId="{CB9118AC-4F49-4E7C-944C-36F3A21258E4}" type="parTrans" cxnId="{36F4A2B6-2037-4373-B8CB-666D17E0A01F}">
      <dgm:prSet/>
      <dgm:spPr/>
      <dgm:t>
        <a:bodyPr/>
        <a:lstStyle/>
        <a:p>
          <a:endParaRPr lang="en-US"/>
        </a:p>
      </dgm:t>
    </dgm:pt>
    <dgm:pt modelId="{DD0E5386-5F86-449F-BEC3-02C455ED75EF}" type="sibTrans" cxnId="{36F4A2B6-2037-4373-B8CB-666D17E0A01F}">
      <dgm:prSet/>
      <dgm:spPr/>
      <dgm:t>
        <a:bodyPr/>
        <a:lstStyle/>
        <a:p>
          <a:endParaRPr lang="en-US"/>
        </a:p>
      </dgm:t>
    </dgm:pt>
    <dgm:pt modelId="{0166D114-763A-436C-8077-2884CDE00F68}">
      <dgm:prSet custT="1"/>
      <dgm:spPr/>
      <dgm:t>
        <a:bodyPr/>
        <a:lstStyle/>
        <a:p>
          <a:r>
            <a:rPr lang="en-US" sz="2000" b="1" i="0" dirty="0"/>
            <a:t>Mean</a:t>
          </a:r>
          <a:r>
            <a:rPr lang="en-US" sz="2000" b="0" i="0" dirty="0"/>
            <a:t>: 55.19 years</a:t>
          </a:r>
          <a:endParaRPr lang="en-US" sz="2000" dirty="0"/>
        </a:p>
      </dgm:t>
    </dgm:pt>
    <dgm:pt modelId="{3D265DD3-C58C-42A6-8D1F-F20F542A8D1F}" type="parTrans" cxnId="{A01D72D7-63F1-4901-9514-0ECBBC49379F}">
      <dgm:prSet/>
      <dgm:spPr/>
      <dgm:t>
        <a:bodyPr/>
        <a:lstStyle/>
        <a:p>
          <a:endParaRPr lang="en-US"/>
        </a:p>
      </dgm:t>
    </dgm:pt>
    <dgm:pt modelId="{BE81468C-95B6-43A7-92BC-67334305D5C9}" type="sibTrans" cxnId="{A01D72D7-63F1-4901-9514-0ECBBC49379F}">
      <dgm:prSet/>
      <dgm:spPr/>
      <dgm:t>
        <a:bodyPr/>
        <a:lstStyle/>
        <a:p>
          <a:endParaRPr lang="en-US"/>
        </a:p>
      </dgm:t>
    </dgm:pt>
    <dgm:pt modelId="{5F8F059C-476A-473F-9B50-22C9586DD0F3}">
      <dgm:prSet custT="1"/>
      <dgm:spPr/>
      <dgm:t>
        <a:bodyPr/>
        <a:lstStyle/>
        <a:p>
          <a:r>
            <a:rPr lang="en-US" sz="2000" b="1" i="0" dirty="0"/>
            <a:t>Standard Deviation</a:t>
          </a:r>
          <a:r>
            <a:rPr lang="en-US" sz="2000" b="0" i="0" dirty="0"/>
            <a:t>: 11.98 years</a:t>
          </a:r>
          <a:endParaRPr lang="en-US" sz="2000" dirty="0"/>
        </a:p>
      </dgm:t>
    </dgm:pt>
    <dgm:pt modelId="{9C1DC749-F3C2-4FF7-834C-9FF7A575635B}" type="parTrans" cxnId="{65FDFCE2-3F1D-4D78-8454-4FF3F5579AB2}">
      <dgm:prSet/>
      <dgm:spPr/>
      <dgm:t>
        <a:bodyPr/>
        <a:lstStyle/>
        <a:p>
          <a:endParaRPr lang="en-US"/>
        </a:p>
      </dgm:t>
    </dgm:pt>
    <dgm:pt modelId="{FB3A6BCA-2DDD-4AA1-9D0F-A9F369EE0E45}" type="sibTrans" cxnId="{65FDFCE2-3F1D-4D78-8454-4FF3F5579AB2}">
      <dgm:prSet/>
      <dgm:spPr/>
      <dgm:t>
        <a:bodyPr/>
        <a:lstStyle/>
        <a:p>
          <a:endParaRPr lang="en-US"/>
        </a:p>
      </dgm:t>
    </dgm:pt>
    <dgm:pt modelId="{BD4F9991-46EE-4DA7-BBE4-14E98D9CC32E}">
      <dgm:prSet custT="1"/>
      <dgm:spPr/>
      <dgm:t>
        <a:bodyPr/>
        <a:lstStyle/>
        <a:p>
          <a:r>
            <a:rPr lang="en-US" sz="2000" b="1" i="0" dirty="0"/>
            <a:t>Outliers Count</a:t>
          </a:r>
          <a:r>
            <a:rPr lang="en-US" sz="2000" b="0" i="0" dirty="0"/>
            <a:t>: 3</a:t>
          </a:r>
          <a:endParaRPr lang="en-US" sz="2000" dirty="0"/>
        </a:p>
      </dgm:t>
    </dgm:pt>
    <dgm:pt modelId="{0B046C75-B28D-490D-8DCD-6A3D1EE77141}" type="parTrans" cxnId="{03269EBE-DD9B-4A2C-9FA5-49440C3CDC3B}">
      <dgm:prSet/>
      <dgm:spPr/>
      <dgm:t>
        <a:bodyPr/>
        <a:lstStyle/>
        <a:p>
          <a:endParaRPr lang="en-US"/>
        </a:p>
      </dgm:t>
    </dgm:pt>
    <dgm:pt modelId="{C710BAEF-87B8-4D5B-A043-9DC1C347E334}" type="sibTrans" cxnId="{03269EBE-DD9B-4A2C-9FA5-49440C3CDC3B}">
      <dgm:prSet/>
      <dgm:spPr/>
      <dgm:t>
        <a:bodyPr/>
        <a:lstStyle/>
        <a:p>
          <a:endParaRPr lang="en-US"/>
        </a:p>
      </dgm:t>
    </dgm:pt>
    <dgm:pt modelId="{A53A00BB-9562-4725-8651-8FCEAE138D89}">
      <dgm:prSet custT="1"/>
      <dgm:spPr/>
      <dgm:t>
        <a:bodyPr/>
        <a:lstStyle/>
        <a:p>
          <a:r>
            <a:rPr lang="en-US" sz="2000" b="1" i="0" dirty="0"/>
            <a:t>Min</a:t>
          </a:r>
          <a:r>
            <a:rPr lang="en-US" sz="2000" b="0" i="0" dirty="0"/>
            <a:t>: 28 years,</a:t>
          </a:r>
          <a:endParaRPr lang="en-US" sz="2000" dirty="0"/>
        </a:p>
      </dgm:t>
    </dgm:pt>
    <dgm:pt modelId="{E46BB5A6-BBBD-4520-824A-7CA32130F944}" type="parTrans" cxnId="{A6D00BB0-2B77-4561-885C-8B08DBAAA133}">
      <dgm:prSet/>
      <dgm:spPr/>
      <dgm:t>
        <a:bodyPr/>
        <a:lstStyle/>
        <a:p>
          <a:endParaRPr lang="en-US"/>
        </a:p>
      </dgm:t>
    </dgm:pt>
    <dgm:pt modelId="{96BD4443-B183-4E11-BC15-C4116B9C0F78}" type="sibTrans" cxnId="{A6D00BB0-2B77-4561-885C-8B08DBAAA133}">
      <dgm:prSet/>
      <dgm:spPr/>
      <dgm:t>
        <a:bodyPr/>
        <a:lstStyle/>
        <a:p>
          <a:endParaRPr lang="en-US"/>
        </a:p>
      </dgm:t>
    </dgm:pt>
    <dgm:pt modelId="{338C296F-1B6C-429A-A29D-7905DE005AEC}">
      <dgm:prSet custT="1"/>
      <dgm:spPr/>
      <dgm:t>
        <a:bodyPr/>
        <a:lstStyle/>
        <a:p>
          <a:r>
            <a:rPr lang="en-US" sz="2000" b="1" i="0" dirty="0"/>
            <a:t>MntWines:</a:t>
          </a:r>
          <a:endParaRPr lang="en-US" sz="2000" b="1" dirty="0"/>
        </a:p>
      </dgm:t>
    </dgm:pt>
    <dgm:pt modelId="{8964A44B-F9BF-4FA8-80D9-27C3DCA0238C}" type="parTrans" cxnId="{5278FE8B-94B2-4F76-B57B-5EED8DCB35C7}">
      <dgm:prSet/>
      <dgm:spPr/>
      <dgm:t>
        <a:bodyPr/>
        <a:lstStyle/>
        <a:p>
          <a:endParaRPr lang="en-US"/>
        </a:p>
      </dgm:t>
    </dgm:pt>
    <dgm:pt modelId="{7406FFCF-7A7D-44F1-A5E7-85BD2AEF7ED4}" type="sibTrans" cxnId="{5278FE8B-94B2-4F76-B57B-5EED8DCB35C7}">
      <dgm:prSet/>
      <dgm:spPr/>
      <dgm:t>
        <a:bodyPr/>
        <a:lstStyle/>
        <a:p>
          <a:endParaRPr lang="en-US"/>
        </a:p>
      </dgm:t>
    </dgm:pt>
    <dgm:pt modelId="{CC0DA2F7-1EDA-4045-8874-EB994247F14A}">
      <dgm:prSet custT="1"/>
      <dgm:spPr/>
      <dgm:t>
        <a:bodyPr/>
        <a:lstStyle/>
        <a:p>
          <a:r>
            <a:rPr lang="en-US" sz="2000" b="1" i="0" dirty="0"/>
            <a:t>Mean</a:t>
          </a:r>
          <a:r>
            <a:rPr lang="en-US" sz="2000" b="0" i="0" dirty="0"/>
            <a:t>:303.94</a:t>
          </a:r>
          <a:endParaRPr lang="en-US" sz="2000" dirty="0"/>
        </a:p>
      </dgm:t>
    </dgm:pt>
    <dgm:pt modelId="{8C88BC54-8F71-4E45-9A9B-6EDA657104B2}" type="parTrans" cxnId="{9FA47957-A666-4406-BD48-D1B59F7EB3CA}">
      <dgm:prSet/>
      <dgm:spPr/>
      <dgm:t>
        <a:bodyPr/>
        <a:lstStyle/>
        <a:p>
          <a:endParaRPr lang="en-US"/>
        </a:p>
      </dgm:t>
    </dgm:pt>
    <dgm:pt modelId="{C06E61D4-A644-4615-95C8-D1839F6987B6}" type="sibTrans" cxnId="{9FA47957-A666-4406-BD48-D1B59F7EB3CA}">
      <dgm:prSet/>
      <dgm:spPr/>
      <dgm:t>
        <a:bodyPr/>
        <a:lstStyle/>
        <a:p>
          <a:endParaRPr lang="en-US"/>
        </a:p>
      </dgm:t>
    </dgm:pt>
    <dgm:pt modelId="{7C3946D6-4E4E-4A4F-8180-198E45DF6B77}">
      <dgm:prSet custT="1"/>
      <dgm:spPr/>
      <dgm:t>
        <a:bodyPr/>
        <a:lstStyle/>
        <a:p>
          <a:r>
            <a:rPr lang="en-US" sz="2000" b="1" i="0" dirty="0"/>
            <a:t>Standard Deviation</a:t>
          </a:r>
          <a:r>
            <a:rPr lang="en-US" sz="2000" b="0" i="0" dirty="0"/>
            <a:t>: 336.60</a:t>
          </a:r>
          <a:endParaRPr lang="en-US" sz="2000" dirty="0"/>
        </a:p>
      </dgm:t>
    </dgm:pt>
    <dgm:pt modelId="{8D47F4E4-6C64-497F-9CA0-965011B9023F}" type="parTrans" cxnId="{673B3249-7C8D-4C94-AE06-A94F1C0CC1D3}">
      <dgm:prSet/>
      <dgm:spPr/>
      <dgm:t>
        <a:bodyPr/>
        <a:lstStyle/>
        <a:p>
          <a:endParaRPr lang="en-US"/>
        </a:p>
      </dgm:t>
    </dgm:pt>
    <dgm:pt modelId="{B9D88EDF-308B-4783-997B-EDDAC88B3B73}" type="sibTrans" cxnId="{673B3249-7C8D-4C94-AE06-A94F1C0CC1D3}">
      <dgm:prSet/>
      <dgm:spPr/>
      <dgm:t>
        <a:bodyPr/>
        <a:lstStyle/>
        <a:p>
          <a:endParaRPr lang="en-US"/>
        </a:p>
      </dgm:t>
    </dgm:pt>
    <dgm:pt modelId="{4B8C97AE-17AB-4556-8152-69CD002D5EFE}">
      <dgm:prSet custT="1"/>
      <dgm:spPr/>
      <dgm:t>
        <a:bodyPr/>
        <a:lstStyle/>
        <a:p>
          <a:r>
            <a:rPr lang="en-US" sz="2000" b="1" i="0" dirty="0"/>
            <a:t>Outliers Count</a:t>
          </a:r>
          <a:r>
            <a:rPr lang="en-US" sz="2000" b="0" i="0" dirty="0"/>
            <a:t>: 35</a:t>
          </a:r>
          <a:endParaRPr lang="en-US" sz="2000" dirty="0"/>
        </a:p>
      </dgm:t>
    </dgm:pt>
    <dgm:pt modelId="{0DB3E8A6-ACFC-4606-B90D-AD507467C5A8}" type="parTrans" cxnId="{B819034E-D830-4714-B9ED-775287D0B9C4}">
      <dgm:prSet/>
      <dgm:spPr/>
      <dgm:t>
        <a:bodyPr/>
        <a:lstStyle/>
        <a:p>
          <a:endParaRPr lang="en-US"/>
        </a:p>
      </dgm:t>
    </dgm:pt>
    <dgm:pt modelId="{75EF0CE2-19F2-4DA0-BE6D-8718D33B46CE}" type="sibTrans" cxnId="{B819034E-D830-4714-B9ED-775287D0B9C4}">
      <dgm:prSet/>
      <dgm:spPr/>
      <dgm:t>
        <a:bodyPr/>
        <a:lstStyle/>
        <a:p>
          <a:endParaRPr lang="en-US"/>
        </a:p>
      </dgm:t>
    </dgm:pt>
    <dgm:pt modelId="{C4FDB112-84BF-47D3-8ACC-813C96C974EB}">
      <dgm:prSet custT="1"/>
      <dgm:spPr/>
      <dgm:t>
        <a:bodyPr/>
        <a:lstStyle/>
        <a:p>
          <a:r>
            <a:rPr lang="en-US" sz="2000" b="1" i="0" dirty="0"/>
            <a:t>Min</a:t>
          </a:r>
          <a:r>
            <a:rPr lang="en-US" sz="2000" b="0" i="0" dirty="0"/>
            <a:t>: 0, </a:t>
          </a:r>
          <a:endParaRPr lang="en-US" sz="2000" dirty="0"/>
        </a:p>
      </dgm:t>
    </dgm:pt>
    <dgm:pt modelId="{92AAD113-DA76-465A-A514-50589859393D}" type="parTrans" cxnId="{A2B50D53-10E9-4BE1-8124-786FED0F0005}">
      <dgm:prSet/>
      <dgm:spPr/>
      <dgm:t>
        <a:bodyPr/>
        <a:lstStyle/>
        <a:p>
          <a:endParaRPr lang="en-US"/>
        </a:p>
      </dgm:t>
    </dgm:pt>
    <dgm:pt modelId="{9541AB4D-A36F-45E8-9874-C378C25843C8}" type="sibTrans" cxnId="{A2B50D53-10E9-4BE1-8124-786FED0F0005}">
      <dgm:prSet/>
      <dgm:spPr/>
      <dgm:t>
        <a:bodyPr/>
        <a:lstStyle/>
        <a:p>
          <a:endParaRPr lang="en-US"/>
        </a:p>
      </dgm:t>
    </dgm:pt>
    <dgm:pt modelId="{72ED9F7F-2CB2-408D-8971-0B95A547FA2E}">
      <dgm:prSet custT="1"/>
      <dgm:spPr/>
      <dgm:t>
        <a:bodyPr/>
        <a:lstStyle/>
        <a:p>
          <a:r>
            <a:rPr lang="en-US" sz="2000" b="1" i="0" dirty="0"/>
            <a:t>MntFruits:</a:t>
          </a:r>
          <a:endParaRPr lang="en-US" sz="2000" b="1" dirty="0"/>
        </a:p>
      </dgm:t>
    </dgm:pt>
    <dgm:pt modelId="{BBBBFF24-19DC-4E6D-B641-A5EF251C7DE8}" type="parTrans" cxnId="{C0807DFF-D4DE-4A62-91AB-A69C08A8FAE2}">
      <dgm:prSet/>
      <dgm:spPr/>
      <dgm:t>
        <a:bodyPr/>
        <a:lstStyle/>
        <a:p>
          <a:endParaRPr lang="en-US"/>
        </a:p>
      </dgm:t>
    </dgm:pt>
    <dgm:pt modelId="{E659EB6B-4FD7-4E41-A355-B81C14D8181E}" type="sibTrans" cxnId="{C0807DFF-D4DE-4A62-91AB-A69C08A8FAE2}">
      <dgm:prSet/>
      <dgm:spPr/>
      <dgm:t>
        <a:bodyPr/>
        <a:lstStyle/>
        <a:p>
          <a:endParaRPr lang="en-US"/>
        </a:p>
      </dgm:t>
    </dgm:pt>
    <dgm:pt modelId="{ACC49B7C-EB6F-4120-A7A9-486CEEBBE84F}">
      <dgm:prSet custT="1"/>
      <dgm:spPr/>
      <dgm:t>
        <a:bodyPr/>
        <a:lstStyle/>
        <a:p>
          <a:r>
            <a:rPr lang="en-US" sz="2000" b="1" i="0" dirty="0"/>
            <a:t>Mean</a:t>
          </a:r>
          <a:r>
            <a:rPr lang="en-US" sz="2000" b="0" i="0" dirty="0"/>
            <a:t>:26.30</a:t>
          </a:r>
          <a:endParaRPr lang="en-US" sz="2000" b="0" dirty="0"/>
        </a:p>
      </dgm:t>
    </dgm:pt>
    <dgm:pt modelId="{B480BFE8-ABC2-4ECC-BAA0-09C61A066E5A}" type="parTrans" cxnId="{EBD1A459-710C-4EC4-AB89-268287812C90}">
      <dgm:prSet/>
      <dgm:spPr/>
      <dgm:t>
        <a:bodyPr/>
        <a:lstStyle/>
        <a:p>
          <a:endParaRPr lang="en-US"/>
        </a:p>
      </dgm:t>
    </dgm:pt>
    <dgm:pt modelId="{EFCB30E4-DA96-43AD-BB92-7DA6B5321D1B}" type="sibTrans" cxnId="{EBD1A459-710C-4EC4-AB89-268287812C90}">
      <dgm:prSet/>
      <dgm:spPr/>
      <dgm:t>
        <a:bodyPr/>
        <a:lstStyle/>
        <a:p>
          <a:endParaRPr lang="en-US"/>
        </a:p>
      </dgm:t>
    </dgm:pt>
    <dgm:pt modelId="{FAABACB3-755D-4416-9D8F-EAA20CEE5B1A}">
      <dgm:prSet custT="1"/>
      <dgm:spPr/>
      <dgm:t>
        <a:bodyPr/>
        <a:lstStyle/>
        <a:p>
          <a:r>
            <a:rPr lang="en-US" sz="2000" b="1" i="0" dirty="0"/>
            <a:t>Standard Deviation</a:t>
          </a:r>
          <a:r>
            <a:rPr lang="en-US" sz="2000" b="0" i="0" dirty="0"/>
            <a:t>: 39.77</a:t>
          </a:r>
          <a:endParaRPr lang="en-US" sz="2000" b="0" dirty="0"/>
        </a:p>
      </dgm:t>
    </dgm:pt>
    <dgm:pt modelId="{FCF9177A-A395-40E1-8227-205D86C770DE}" type="parTrans" cxnId="{38F1E875-9E4D-4A2D-A212-3259FD732C56}">
      <dgm:prSet/>
      <dgm:spPr/>
      <dgm:t>
        <a:bodyPr/>
        <a:lstStyle/>
        <a:p>
          <a:endParaRPr lang="en-US"/>
        </a:p>
      </dgm:t>
    </dgm:pt>
    <dgm:pt modelId="{F805C783-ADD2-4FEF-A17B-1CEDA569E084}" type="sibTrans" cxnId="{38F1E875-9E4D-4A2D-A212-3259FD732C56}">
      <dgm:prSet/>
      <dgm:spPr/>
      <dgm:t>
        <a:bodyPr/>
        <a:lstStyle/>
        <a:p>
          <a:endParaRPr lang="en-US"/>
        </a:p>
      </dgm:t>
    </dgm:pt>
    <dgm:pt modelId="{5F30A749-D6BA-4AAA-A5F9-B4CE05DF4D30}">
      <dgm:prSet custT="1"/>
      <dgm:spPr/>
      <dgm:t>
        <a:bodyPr/>
        <a:lstStyle/>
        <a:p>
          <a:r>
            <a:rPr lang="en-US" sz="2000" b="1" i="0" dirty="0"/>
            <a:t>Outliers Count</a:t>
          </a:r>
          <a:r>
            <a:rPr lang="en-US" sz="2000" b="0" i="0" dirty="0"/>
            <a:t>: 227</a:t>
          </a:r>
          <a:endParaRPr lang="en-US" sz="2000" b="0" dirty="0"/>
        </a:p>
      </dgm:t>
    </dgm:pt>
    <dgm:pt modelId="{B2EBA9D0-CDF1-4AB4-A690-6C04184DB5A5}" type="parTrans" cxnId="{DCAC95BE-7BEF-46B1-A536-9EA18DC5DCA2}">
      <dgm:prSet/>
      <dgm:spPr/>
      <dgm:t>
        <a:bodyPr/>
        <a:lstStyle/>
        <a:p>
          <a:endParaRPr lang="en-US"/>
        </a:p>
      </dgm:t>
    </dgm:pt>
    <dgm:pt modelId="{BB459613-BDFB-425B-AC2D-62885FE2A655}" type="sibTrans" cxnId="{DCAC95BE-7BEF-46B1-A536-9EA18DC5DCA2}">
      <dgm:prSet/>
      <dgm:spPr/>
      <dgm:t>
        <a:bodyPr/>
        <a:lstStyle/>
        <a:p>
          <a:endParaRPr lang="en-US"/>
        </a:p>
      </dgm:t>
    </dgm:pt>
    <dgm:pt modelId="{BDC88EFB-8A7F-4220-B063-3D2C6B00B8C0}">
      <dgm:prSet custT="1"/>
      <dgm:spPr/>
      <dgm:t>
        <a:bodyPr/>
        <a:lstStyle/>
        <a:p>
          <a:r>
            <a:rPr lang="en-US" sz="2000" b="1" i="0" dirty="0"/>
            <a:t>Min</a:t>
          </a:r>
          <a:r>
            <a:rPr lang="en-US" sz="2000" b="0" i="0" dirty="0"/>
            <a:t>: 0, </a:t>
          </a:r>
          <a:endParaRPr lang="en-US" sz="2000" b="0" dirty="0"/>
        </a:p>
      </dgm:t>
    </dgm:pt>
    <dgm:pt modelId="{888E7A27-4FF4-4790-B923-E4340395ED07}" type="parTrans" cxnId="{FEE4DB74-A128-4089-A7EA-CBADCF79E57D}">
      <dgm:prSet/>
      <dgm:spPr/>
      <dgm:t>
        <a:bodyPr/>
        <a:lstStyle/>
        <a:p>
          <a:endParaRPr lang="en-US"/>
        </a:p>
      </dgm:t>
    </dgm:pt>
    <dgm:pt modelId="{493C7B9A-5151-460F-B0BF-373301A2E5F7}" type="sibTrans" cxnId="{FEE4DB74-A128-4089-A7EA-CBADCF79E57D}">
      <dgm:prSet/>
      <dgm:spPr/>
      <dgm:t>
        <a:bodyPr/>
        <a:lstStyle/>
        <a:p>
          <a:endParaRPr lang="en-US"/>
        </a:p>
      </dgm:t>
    </dgm:pt>
    <dgm:pt modelId="{CB4DDD34-FB0D-4188-A683-06848B45B290}">
      <dgm:prSet custT="1"/>
      <dgm:spPr/>
      <dgm:t>
        <a:bodyPr/>
        <a:lstStyle/>
        <a:p>
          <a:r>
            <a:rPr lang="en-US" sz="2000" b="1" i="0" dirty="0"/>
            <a:t>MntMeatProducts:</a:t>
          </a:r>
          <a:endParaRPr lang="en-US" sz="2000" b="1" dirty="0"/>
        </a:p>
      </dgm:t>
    </dgm:pt>
    <dgm:pt modelId="{61569598-75AF-4719-A925-A62B07A4AA36}" type="parTrans" cxnId="{77A244CB-FE49-4B40-B321-1905CFB9B624}">
      <dgm:prSet/>
      <dgm:spPr/>
      <dgm:t>
        <a:bodyPr/>
        <a:lstStyle/>
        <a:p>
          <a:endParaRPr lang="en-US"/>
        </a:p>
      </dgm:t>
    </dgm:pt>
    <dgm:pt modelId="{39236F2A-6A35-4A2E-8680-CEBA001A7356}" type="sibTrans" cxnId="{77A244CB-FE49-4B40-B321-1905CFB9B624}">
      <dgm:prSet/>
      <dgm:spPr/>
      <dgm:t>
        <a:bodyPr/>
        <a:lstStyle/>
        <a:p>
          <a:endParaRPr lang="en-US"/>
        </a:p>
      </dgm:t>
    </dgm:pt>
    <dgm:pt modelId="{8EDE57A6-21D2-4568-9880-187F317EF607}">
      <dgm:prSet custT="1"/>
      <dgm:spPr/>
      <dgm:t>
        <a:bodyPr/>
        <a:lstStyle/>
        <a:p>
          <a:r>
            <a:rPr lang="en-US" sz="2000" b="1" i="0" dirty="0"/>
            <a:t>Mean</a:t>
          </a:r>
          <a:r>
            <a:rPr lang="en-US" sz="2000" b="0" i="0" dirty="0"/>
            <a:t>: 166.95</a:t>
          </a:r>
          <a:endParaRPr lang="en-US" sz="2000" dirty="0"/>
        </a:p>
      </dgm:t>
    </dgm:pt>
    <dgm:pt modelId="{E2DF7962-0EC5-455C-8ADE-77CE989EC5E7}" type="parTrans" cxnId="{5B2064DF-0935-454D-B889-E5A42C9CCB8C}">
      <dgm:prSet/>
      <dgm:spPr/>
      <dgm:t>
        <a:bodyPr/>
        <a:lstStyle/>
        <a:p>
          <a:endParaRPr lang="en-US"/>
        </a:p>
      </dgm:t>
    </dgm:pt>
    <dgm:pt modelId="{1A4F41AE-A997-419F-98EB-D7A1C6B91A41}" type="sibTrans" cxnId="{5B2064DF-0935-454D-B889-E5A42C9CCB8C}">
      <dgm:prSet/>
      <dgm:spPr/>
      <dgm:t>
        <a:bodyPr/>
        <a:lstStyle/>
        <a:p>
          <a:endParaRPr lang="en-US"/>
        </a:p>
      </dgm:t>
    </dgm:pt>
    <dgm:pt modelId="{0F407353-9AD8-4817-AAD7-F691F70636BE}">
      <dgm:prSet custT="1"/>
      <dgm:spPr/>
      <dgm:t>
        <a:bodyPr/>
        <a:lstStyle/>
        <a:p>
          <a:r>
            <a:rPr lang="en-US" sz="2000" b="1" i="0" dirty="0"/>
            <a:t>Standard Deviation</a:t>
          </a:r>
          <a:r>
            <a:rPr lang="en-US" sz="2000" b="0" i="0" dirty="0"/>
            <a:t>: 225.72</a:t>
          </a:r>
          <a:endParaRPr lang="en-US" sz="2000" dirty="0"/>
        </a:p>
      </dgm:t>
    </dgm:pt>
    <dgm:pt modelId="{47C0EAB6-2A7B-43B8-97BC-4EFA798641A1}" type="parTrans" cxnId="{EAE4D06A-C934-4029-88DD-DA18F1A671CE}">
      <dgm:prSet/>
      <dgm:spPr/>
      <dgm:t>
        <a:bodyPr/>
        <a:lstStyle/>
        <a:p>
          <a:endParaRPr lang="en-US"/>
        </a:p>
      </dgm:t>
    </dgm:pt>
    <dgm:pt modelId="{01B3637C-3BC8-4825-917F-22EDCECD5740}" type="sibTrans" cxnId="{EAE4D06A-C934-4029-88DD-DA18F1A671CE}">
      <dgm:prSet/>
      <dgm:spPr/>
      <dgm:t>
        <a:bodyPr/>
        <a:lstStyle/>
        <a:p>
          <a:endParaRPr lang="en-US"/>
        </a:p>
      </dgm:t>
    </dgm:pt>
    <dgm:pt modelId="{D48D0665-F920-4597-9623-607AE00304A9}">
      <dgm:prSet custT="1"/>
      <dgm:spPr/>
      <dgm:t>
        <a:bodyPr/>
        <a:lstStyle/>
        <a:p>
          <a:r>
            <a:rPr lang="en-US" sz="2000" b="1" i="0" dirty="0"/>
            <a:t>Outliers Count</a:t>
          </a:r>
          <a:r>
            <a:rPr lang="en-US" sz="2000" b="0" i="0" dirty="0"/>
            <a:t>: 175</a:t>
          </a:r>
          <a:endParaRPr lang="en-US" sz="2000" dirty="0"/>
        </a:p>
      </dgm:t>
    </dgm:pt>
    <dgm:pt modelId="{97A9EF39-93A5-4128-B4B3-3642D453EFF6}" type="parTrans" cxnId="{DA6ECD0D-C037-416C-9EEA-8FCB5DBFD896}">
      <dgm:prSet/>
      <dgm:spPr/>
      <dgm:t>
        <a:bodyPr/>
        <a:lstStyle/>
        <a:p>
          <a:endParaRPr lang="en-US"/>
        </a:p>
      </dgm:t>
    </dgm:pt>
    <dgm:pt modelId="{DC52FF2A-2F20-4104-A08D-6BC60DF80BDA}" type="sibTrans" cxnId="{DA6ECD0D-C037-416C-9EEA-8FCB5DBFD896}">
      <dgm:prSet/>
      <dgm:spPr/>
      <dgm:t>
        <a:bodyPr/>
        <a:lstStyle/>
        <a:p>
          <a:endParaRPr lang="en-US"/>
        </a:p>
      </dgm:t>
    </dgm:pt>
    <dgm:pt modelId="{2168CA96-31DF-4FBF-8C1B-330A1ED3E6A2}">
      <dgm:prSet custT="1"/>
      <dgm:spPr/>
      <dgm:t>
        <a:bodyPr/>
        <a:lstStyle/>
        <a:p>
          <a:r>
            <a:rPr lang="en-US" sz="2000" b="1" i="0" dirty="0"/>
            <a:t>Min</a:t>
          </a:r>
          <a:r>
            <a:rPr lang="en-US" sz="2000" b="0" i="0" dirty="0"/>
            <a:t>: 0, </a:t>
          </a:r>
          <a:endParaRPr lang="en-US" sz="2000" dirty="0"/>
        </a:p>
      </dgm:t>
    </dgm:pt>
    <dgm:pt modelId="{E2088AFE-B859-44B6-B02D-3C25C2282565}" type="parTrans" cxnId="{56ECA1A2-968D-48E9-B69A-D2A40DC4EE37}">
      <dgm:prSet/>
      <dgm:spPr/>
      <dgm:t>
        <a:bodyPr/>
        <a:lstStyle/>
        <a:p>
          <a:endParaRPr lang="en-US"/>
        </a:p>
      </dgm:t>
    </dgm:pt>
    <dgm:pt modelId="{7A09B3A7-B92A-49C2-B523-81D8EA19F66D}" type="sibTrans" cxnId="{56ECA1A2-968D-48E9-B69A-D2A40DC4EE37}">
      <dgm:prSet/>
      <dgm:spPr/>
      <dgm:t>
        <a:bodyPr/>
        <a:lstStyle/>
        <a:p>
          <a:endParaRPr lang="en-US"/>
        </a:p>
      </dgm:t>
    </dgm:pt>
    <dgm:pt modelId="{7E18F51A-710D-4F81-8AAD-A849AC82BC33}">
      <dgm:prSet custT="1"/>
      <dgm:spPr/>
      <dgm:t>
        <a:bodyPr/>
        <a:lstStyle/>
        <a:p>
          <a:r>
            <a:rPr lang="en-US" sz="2000" b="1" i="0" dirty="0"/>
            <a:t>MntFishProducts:</a:t>
          </a:r>
          <a:endParaRPr lang="en-US" sz="2000" b="1" dirty="0"/>
        </a:p>
      </dgm:t>
    </dgm:pt>
    <dgm:pt modelId="{A389AD0C-CEC0-45A5-9B77-DCE83DC9FDED}" type="parTrans" cxnId="{6562FDE3-05D0-4CBA-AFDC-E54E03AC1C2D}">
      <dgm:prSet/>
      <dgm:spPr/>
      <dgm:t>
        <a:bodyPr/>
        <a:lstStyle/>
        <a:p>
          <a:endParaRPr lang="en-US"/>
        </a:p>
      </dgm:t>
    </dgm:pt>
    <dgm:pt modelId="{4852AE0D-C9BE-4FE5-83EC-B4A44138C903}" type="sibTrans" cxnId="{6562FDE3-05D0-4CBA-AFDC-E54E03AC1C2D}">
      <dgm:prSet/>
      <dgm:spPr/>
      <dgm:t>
        <a:bodyPr/>
        <a:lstStyle/>
        <a:p>
          <a:endParaRPr lang="en-US"/>
        </a:p>
      </dgm:t>
    </dgm:pt>
    <dgm:pt modelId="{F163DB93-882B-427F-B66B-F52274817370}">
      <dgm:prSet custT="1"/>
      <dgm:spPr/>
      <dgm:t>
        <a:bodyPr/>
        <a:lstStyle/>
        <a:p>
          <a:r>
            <a:rPr lang="en-US" sz="2000" b="1" i="0" dirty="0"/>
            <a:t>Mean</a:t>
          </a:r>
          <a:r>
            <a:rPr lang="en-US" sz="2000" b="0" i="0" dirty="0"/>
            <a:t>: 37.53</a:t>
          </a:r>
          <a:endParaRPr lang="en-US" sz="2000" dirty="0"/>
        </a:p>
      </dgm:t>
    </dgm:pt>
    <dgm:pt modelId="{5293F048-123F-48A4-BCB6-2B8B3302B038}" type="parTrans" cxnId="{41523D5C-19D6-4080-B817-B961DFCBAB91}">
      <dgm:prSet/>
      <dgm:spPr/>
      <dgm:t>
        <a:bodyPr/>
        <a:lstStyle/>
        <a:p>
          <a:endParaRPr lang="en-US"/>
        </a:p>
      </dgm:t>
    </dgm:pt>
    <dgm:pt modelId="{0B186962-A9A6-476D-844B-5ED541E46ED3}" type="sibTrans" cxnId="{41523D5C-19D6-4080-B817-B961DFCBAB91}">
      <dgm:prSet/>
      <dgm:spPr/>
      <dgm:t>
        <a:bodyPr/>
        <a:lstStyle/>
        <a:p>
          <a:endParaRPr lang="en-US"/>
        </a:p>
      </dgm:t>
    </dgm:pt>
    <dgm:pt modelId="{A624F644-9E7C-4EE5-84D5-37D052C8C48B}">
      <dgm:prSet custT="1"/>
      <dgm:spPr/>
      <dgm:t>
        <a:bodyPr/>
        <a:lstStyle/>
        <a:p>
          <a:r>
            <a:rPr lang="en-US" sz="2000" b="1" i="0" dirty="0"/>
            <a:t>Standard Deviation</a:t>
          </a:r>
          <a:r>
            <a:rPr lang="en-US" sz="2000" b="0" i="0" dirty="0"/>
            <a:t>: 54.63</a:t>
          </a:r>
          <a:endParaRPr lang="en-US" sz="2000" dirty="0"/>
        </a:p>
      </dgm:t>
    </dgm:pt>
    <dgm:pt modelId="{391E023B-714D-490E-ACD0-BFFBEAF609EE}" type="parTrans" cxnId="{1493E8EE-2853-495F-B950-67576FA10BA3}">
      <dgm:prSet/>
      <dgm:spPr/>
      <dgm:t>
        <a:bodyPr/>
        <a:lstStyle/>
        <a:p>
          <a:endParaRPr lang="en-US"/>
        </a:p>
      </dgm:t>
    </dgm:pt>
    <dgm:pt modelId="{3AA5B22C-33EA-436A-9D10-8DC523A2501A}" type="sibTrans" cxnId="{1493E8EE-2853-495F-B950-67576FA10BA3}">
      <dgm:prSet/>
      <dgm:spPr/>
      <dgm:t>
        <a:bodyPr/>
        <a:lstStyle/>
        <a:p>
          <a:endParaRPr lang="en-US"/>
        </a:p>
      </dgm:t>
    </dgm:pt>
    <dgm:pt modelId="{28E02674-2641-411E-B752-968E22C2FBDF}">
      <dgm:prSet custT="1"/>
      <dgm:spPr/>
      <dgm:t>
        <a:bodyPr/>
        <a:lstStyle/>
        <a:p>
          <a:r>
            <a:rPr lang="en-US" sz="2000" b="1" i="0" dirty="0"/>
            <a:t>Outliers Count</a:t>
          </a:r>
          <a:r>
            <a:rPr lang="en-US" sz="2000" b="0" i="0" dirty="0"/>
            <a:t>: 223</a:t>
          </a:r>
          <a:endParaRPr lang="en-US" sz="2000" dirty="0"/>
        </a:p>
      </dgm:t>
    </dgm:pt>
    <dgm:pt modelId="{D8BBE69E-B0DA-4096-8B75-FDB8F0C1625C}" type="parTrans" cxnId="{2632B1E8-AE57-4CBD-9DEF-67E5FA3FEFBC}">
      <dgm:prSet/>
      <dgm:spPr/>
      <dgm:t>
        <a:bodyPr/>
        <a:lstStyle/>
        <a:p>
          <a:endParaRPr lang="en-US"/>
        </a:p>
      </dgm:t>
    </dgm:pt>
    <dgm:pt modelId="{49E1B12F-1FFE-4BD3-9C4E-61448D0293C1}" type="sibTrans" cxnId="{2632B1E8-AE57-4CBD-9DEF-67E5FA3FEFBC}">
      <dgm:prSet/>
      <dgm:spPr/>
      <dgm:t>
        <a:bodyPr/>
        <a:lstStyle/>
        <a:p>
          <a:endParaRPr lang="en-US"/>
        </a:p>
      </dgm:t>
    </dgm:pt>
    <dgm:pt modelId="{A6F11801-0904-41DF-A2A8-CE4975E4FA7A}">
      <dgm:prSet custT="1"/>
      <dgm:spPr/>
      <dgm:t>
        <a:bodyPr/>
        <a:lstStyle/>
        <a:p>
          <a:r>
            <a:rPr lang="en-US" sz="2000" b="1" i="0" dirty="0"/>
            <a:t>Min</a:t>
          </a:r>
          <a:r>
            <a:rPr lang="en-US" sz="2000" b="0" i="0" dirty="0"/>
            <a:t>: 0, </a:t>
          </a:r>
          <a:endParaRPr lang="en-US" sz="2000" dirty="0"/>
        </a:p>
      </dgm:t>
    </dgm:pt>
    <dgm:pt modelId="{0884FD41-7EC7-46E5-AE45-C1830A96FDD5}" type="parTrans" cxnId="{D4B432E9-D66C-4D90-86A5-DD4D802F10A5}">
      <dgm:prSet/>
      <dgm:spPr/>
      <dgm:t>
        <a:bodyPr/>
        <a:lstStyle/>
        <a:p>
          <a:endParaRPr lang="en-US"/>
        </a:p>
      </dgm:t>
    </dgm:pt>
    <dgm:pt modelId="{18CD9430-7CF3-44BF-91DF-0C7D9BF7DB4F}" type="sibTrans" cxnId="{D4B432E9-D66C-4D90-86A5-DD4D802F10A5}">
      <dgm:prSet/>
      <dgm:spPr/>
      <dgm:t>
        <a:bodyPr/>
        <a:lstStyle/>
        <a:p>
          <a:endParaRPr lang="en-US"/>
        </a:p>
      </dgm:t>
    </dgm:pt>
    <dgm:pt modelId="{02C171F7-45A4-4712-B593-63AC99EE6BDA}">
      <dgm:prSet custT="1"/>
      <dgm:spPr/>
      <dgm:t>
        <a:bodyPr/>
        <a:lstStyle/>
        <a:p>
          <a:r>
            <a:rPr lang="en-US" sz="2000" b="1" i="0" dirty="0"/>
            <a:t>MntSweetProducts:</a:t>
          </a:r>
          <a:endParaRPr lang="en-US" sz="2000" b="1" dirty="0"/>
        </a:p>
      </dgm:t>
    </dgm:pt>
    <dgm:pt modelId="{B87B5F79-1858-42E8-B961-E335FCC8B558}" type="parTrans" cxnId="{B9A4DBA3-792A-467F-836B-85067BDB2D42}">
      <dgm:prSet/>
      <dgm:spPr/>
      <dgm:t>
        <a:bodyPr/>
        <a:lstStyle/>
        <a:p>
          <a:endParaRPr lang="en-US"/>
        </a:p>
      </dgm:t>
    </dgm:pt>
    <dgm:pt modelId="{E4C5C778-C2D1-4908-ABD8-500C6DDEE66E}" type="sibTrans" cxnId="{B9A4DBA3-792A-467F-836B-85067BDB2D42}">
      <dgm:prSet/>
      <dgm:spPr/>
      <dgm:t>
        <a:bodyPr/>
        <a:lstStyle/>
        <a:p>
          <a:endParaRPr lang="en-US"/>
        </a:p>
      </dgm:t>
    </dgm:pt>
    <dgm:pt modelId="{84B2C099-A237-45AC-97EF-38DB8702C6B0}">
      <dgm:prSet custT="1"/>
      <dgm:spPr/>
      <dgm:t>
        <a:bodyPr/>
        <a:lstStyle/>
        <a:p>
          <a:r>
            <a:rPr lang="en-US" sz="2000" b="1" i="0" dirty="0"/>
            <a:t>Mean</a:t>
          </a:r>
          <a:r>
            <a:rPr lang="en-US" sz="2000" b="0" i="0" dirty="0"/>
            <a:t>: 27.06</a:t>
          </a:r>
          <a:endParaRPr lang="en-US" sz="2000" dirty="0"/>
        </a:p>
      </dgm:t>
    </dgm:pt>
    <dgm:pt modelId="{56BB5D7E-671F-4125-80CB-AA1B6338FD0D}" type="parTrans" cxnId="{11A8F365-9566-4E93-B9CF-5CBC0335E0B3}">
      <dgm:prSet/>
      <dgm:spPr/>
      <dgm:t>
        <a:bodyPr/>
        <a:lstStyle/>
        <a:p>
          <a:endParaRPr lang="en-US"/>
        </a:p>
      </dgm:t>
    </dgm:pt>
    <dgm:pt modelId="{63A5F5F1-5F01-4A3B-9057-A623444F138F}" type="sibTrans" cxnId="{11A8F365-9566-4E93-B9CF-5CBC0335E0B3}">
      <dgm:prSet/>
      <dgm:spPr/>
      <dgm:t>
        <a:bodyPr/>
        <a:lstStyle/>
        <a:p>
          <a:endParaRPr lang="en-US"/>
        </a:p>
      </dgm:t>
    </dgm:pt>
    <dgm:pt modelId="{C05ED45F-9E5B-4A68-B815-5D734F376445}">
      <dgm:prSet custT="1"/>
      <dgm:spPr/>
      <dgm:t>
        <a:bodyPr/>
        <a:lstStyle/>
        <a:p>
          <a:r>
            <a:rPr lang="en-US" sz="2000" b="1" i="0" dirty="0"/>
            <a:t>Standard Deviation</a:t>
          </a:r>
          <a:r>
            <a:rPr lang="en-US" sz="2000" b="0" i="0" dirty="0"/>
            <a:t>: 41.28</a:t>
          </a:r>
          <a:endParaRPr lang="en-US" sz="2000" dirty="0"/>
        </a:p>
      </dgm:t>
    </dgm:pt>
    <dgm:pt modelId="{61B0ED49-2EC2-4343-BE9D-81178D2B2C6E}" type="parTrans" cxnId="{9D70655A-2E01-404A-A4D3-96F3C46C449C}">
      <dgm:prSet/>
      <dgm:spPr/>
      <dgm:t>
        <a:bodyPr/>
        <a:lstStyle/>
        <a:p>
          <a:endParaRPr lang="en-US"/>
        </a:p>
      </dgm:t>
    </dgm:pt>
    <dgm:pt modelId="{7CBEE5DC-BFBB-4639-A7A3-5D6D0CE5E1DF}" type="sibTrans" cxnId="{9D70655A-2E01-404A-A4D3-96F3C46C449C}">
      <dgm:prSet/>
      <dgm:spPr/>
      <dgm:t>
        <a:bodyPr/>
        <a:lstStyle/>
        <a:p>
          <a:endParaRPr lang="en-US"/>
        </a:p>
      </dgm:t>
    </dgm:pt>
    <dgm:pt modelId="{2F5196F8-6649-4E9E-8B53-923F2C0A820A}">
      <dgm:prSet custT="1"/>
      <dgm:spPr/>
      <dgm:t>
        <a:bodyPr/>
        <a:lstStyle/>
        <a:p>
          <a:r>
            <a:rPr lang="en-US" sz="2000" b="1" i="0" dirty="0"/>
            <a:t>Outliers Count</a:t>
          </a:r>
          <a:r>
            <a:rPr lang="en-US" sz="2000" b="0" i="0" dirty="0"/>
            <a:t>: 248</a:t>
          </a:r>
          <a:endParaRPr lang="en-US" sz="2000" dirty="0"/>
        </a:p>
      </dgm:t>
    </dgm:pt>
    <dgm:pt modelId="{7A6D2EA5-56D5-4C86-AC7A-0EA5E790E0BE}" type="parTrans" cxnId="{6BF197F5-7CE9-41E3-8F1A-A316CB2613D5}">
      <dgm:prSet/>
      <dgm:spPr/>
      <dgm:t>
        <a:bodyPr/>
        <a:lstStyle/>
        <a:p>
          <a:endParaRPr lang="en-US"/>
        </a:p>
      </dgm:t>
    </dgm:pt>
    <dgm:pt modelId="{A2B44FE2-D7C9-44F9-B6D6-F53C25C28D0A}" type="sibTrans" cxnId="{6BF197F5-7CE9-41E3-8F1A-A316CB2613D5}">
      <dgm:prSet/>
      <dgm:spPr/>
      <dgm:t>
        <a:bodyPr/>
        <a:lstStyle/>
        <a:p>
          <a:endParaRPr lang="en-US"/>
        </a:p>
      </dgm:t>
    </dgm:pt>
    <dgm:pt modelId="{9D4EE8EA-E64A-404F-8B52-540FBFB36144}">
      <dgm:prSet custT="1"/>
      <dgm:spPr/>
      <dgm:t>
        <a:bodyPr/>
        <a:lstStyle/>
        <a:p>
          <a:r>
            <a:rPr lang="en-US" sz="2000" b="1" i="0" dirty="0"/>
            <a:t>Min</a:t>
          </a:r>
          <a:r>
            <a:rPr lang="en-US" sz="2000" b="0" i="0" dirty="0"/>
            <a:t>: 0, </a:t>
          </a:r>
          <a:endParaRPr lang="en-US" sz="2000" dirty="0"/>
        </a:p>
      </dgm:t>
    </dgm:pt>
    <dgm:pt modelId="{8B4F8A59-DD27-428E-916D-0B7266FE7BE6}" type="parTrans" cxnId="{0429E329-C631-4556-84D9-83F8DF93DB22}">
      <dgm:prSet/>
      <dgm:spPr/>
      <dgm:t>
        <a:bodyPr/>
        <a:lstStyle/>
        <a:p>
          <a:endParaRPr lang="en-US"/>
        </a:p>
      </dgm:t>
    </dgm:pt>
    <dgm:pt modelId="{BC024B1F-9C30-4EE2-A7EC-915987FE2546}" type="sibTrans" cxnId="{0429E329-C631-4556-84D9-83F8DF93DB22}">
      <dgm:prSet/>
      <dgm:spPr/>
      <dgm:t>
        <a:bodyPr/>
        <a:lstStyle/>
        <a:p>
          <a:endParaRPr lang="en-US"/>
        </a:p>
      </dgm:t>
    </dgm:pt>
    <dgm:pt modelId="{57D52336-D9EC-4B2E-A7E4-920A32B95C9C}">
      <dgm:prSet custT="1"/>
      <dgm:spPr/>
      <dgm:t>
        <a:bodyPr/>
        <a:lstStyle/>
        <a:p>
          <a:r>
            <a:rPr lang="en-US" sz="2000" b="1" i="0" dirty="0"/>
            <a:t>MntGoldProds:</a:t>
          </a:r>
          <a:endParaRPr lang="en-US" sz="2000" b="1" dirty="0"/>
        </a:p>
      </dgm:t>
    </dgm:pt>
    <dgm:pt modelId="{9E8824E0-DF4B-44CD-AEA8-7B9F36A04739}" type="parTrans" cxnId="{46D39EF3-03A0-4221-9CBC-11F17F291B27}">
      <dgm:prSet/>
      <dgm:spPr/>
      <dgm:t>
        <a:bodyPr/>
        <a:lstStyle/>
        <a:p>
          <a:endParaRPr lang="en-US"/>
        </a:p>
      </dgm:t>
    </dgm:pt>
    <dgm:pt modelId="{CC899357-639A-489F-A74A-9B5F53F7E7EC}" type="sibTrans" cxnId="{46D39EF3-03A0-4221-9CBC-11F17F291B27}">
      <dgm:prSet/>
      <dgm:spPr/>
      <dgm:t>
        <a:bodyPr/>
        <a:lstStyle/>
        <a:p>
          <a:endParaRPr lang="en-US"/>
        </a:p>
      </dgm:t>
    </dgm:pt>
    <dgm:pt modelId="{821E7761-35E1-4077-B9F9-9C6A44593DC1}">
      <dgm:prSet custT="1"/>
      <dgm:spPr/>
      <dgm:t>
        <a:bodyPr/>
        <a:lstStyle/>
        <a:p>
          <a:r>
            <a:rPr lang="en-US" sz="2000" b="1" i="0" dirty="0"/>
            <a:t>Mean</a:t>
          </a:r>
          <a:r>
            <a:rPr lang="en-US" sz="2000" b="0" i="0" dirty="0"/>
            <a:t>: 44.02</a:t>
          </a:r>
          <a:endParaRPr lang="en-US" sz="2000" dirty="0"/>
        </a:p>
      </dgm:t>
    </dgm:pt>
    <dgm:pt modelId="{36726228-AAA2-4782-A305-DB60CDF86E21}" type="parTrans" cxnId="{4419944F-3589-4D94-BDF6-6D22BFB3773C}">
      <dgm:prSet/>
      <dgm:spPr/>
      <dgm:t>
        <a:bodyPr/>
        <a:lstStyle/>
        <a:p>
          <a:endParaRPr lang="en-US"/>
        </a:p>
      </dgm:t>
    </dgm:pt>
    <dgm:pt modelId="{BB39D854-35DC-44F6-A625-8288277E9B5E}" type="sibTrans" cxnId="{4419944F-3589-4D94-BDF6-6D22BFB3773C}">
      <dgm:prSet/>
      <dgm:spPr/>
      <dgm:t>
        <a:bodyPr/>
        <a:lstStyle/>
        <a:p>
          <a:endParaRPr lang="en-US"/>
        </a:p>
      </dgm:t>
    </dgm:pt>
    <dgm:pt modelId="{4E3FFEE8-FE2E-4367-98BD-C27F8CC71129}">
      <dgm:prSet custT="1"/>
      <dgm:spPr/>
      <dgm:t>
        <a:bodyPr/>
        <a:lstStyle/>
        <a:p>
          <a:r>
            <a:rPr lang="en-US" sz="2000" b="1" i="0" dirty="0"/>
            <a:t>Standard Deviation</a:t>
          </a:r>
          <a:r>
            <a:rPr lang="en-US" sz="2000" b="0" i="0" dirty="0"/>
            <a:t>: 52.17</a:t>
          </a:r>
          <a:endParaRPr lang="en-US" sz="2000" dirty="0"/>
        </a:p>
      </dgm:t>
    </dgm:pt>
    <dgm:pt modelId="{451E1089-9332-4420-BC37-57AB1FDC3EF2}" type="parTrans" cxnId="{017AA6ED-F553-4400-A097-B1B8F3F92562}">
      <dgm:prSet/>
      <dgm:spPr/>
      <dgm:t>
        <a:bodyPr/>
        <a:lstStyle/>
        <a:p>
          <a:endParaRPr lang="en-US"/>
        </a:p>
      </dgm:t>
    </dgm:pt>
    <dgm:pt modelId="{31D5382B-6D87-466B-9491-F22B1B65EACB}" type="sibTrans" cxnId="{017AA6ED-F553-4400-A097-B1B8F3F92562}">
      <dgm:prSet/>
      <dgm:spPr/>
      <dgm:t>
        <a:bodyPr/>
        <a:lstStyle/>
        <a:p>
          <a:endParaRPr lang="en-US"/>
        </a:p>
      </dgm:t>
    </dgm:pt>
    <dgm:pt modelId="{18862189-B502-46D0-A288-08EEDD72EF6F}">
      <dgm:prSet custT="1"/>
      <dgm:spPr/>
      <dgm:t>
        <a:bodyPr/>
        <a:lstStyle/>
        <a:p>
          <a:r>
            <a:rPr lang="en-US" sz="2000" b="1" i="0" dirty="0"/>
            <a:t>Outliers Count</a:t>
          </a:r>
          <a:r>
            <a:rPr lang="en-US" sz="2000" b="0" i="0" dirty="0"/>
            <a:t>: 207</a:t>
          </a:r>
          <a:endParaRPr lang="en-US" sz="2000" dirty="0"/>
        </a:p>
      </dgm:t>
    </dgm:pt>
    <dgm:pt modelId="{7A067E36-0A29-4C10-814C-0B9ADDA38A14}" type="parTrans" cxnId="{28767D70-1AD7-48C7-9CB0-BF86F4F70E4A}">
      <dgm:prSet/>
      <dgm:spPr/>
      <dgm:t>
        <a:bodyPr/>
        <a:lstStyle/>
        <a:p>
          <a:endParaRPr lang="en-US"/>
        </a:p>
      </dgm:t>
    </dgm:pt>
    <dgm:pt modelId="{11708CE0-C1A9-4A99-B435-6B954A035E56}" type="sibTrans" cxnId="{28767D70-1AD7-48C7-9CB0-BF86F4F70E4A}">
      <dgm:prSet/>
      <dgm:spPr/>
      <dgm:t>
        <a:bodyPr/>
        <a:lstStyle/>
        <a:p>
          <a:endParaRPr lang="en-US"/>
        </a:p>
      </dgm:t>
    </dgm:pt>
    <dgm:pt modelId="{30F13D9D-928C-434F-877D-B34E916A1ED8}">
      <dgm:prSet custT="1"/>
      <dgm:spPr/>
      <dgm:t>
        <a:bodyPr/>
        <a:lstStyle/>
        <a:p>
          <a:r>
            <a:rPr lang="en-US" sz="2000" b="1" i="0" dirty="0"/>
            <a:t>Min</a:t>
          </a:r>
          <a:r>
            <a:rPr lang="en-US" sz="2000" b="0" i="0" dirty="0"/>
            <a:t>: 0, </a:t>
          </a:r>
          <a:endParaRPr lang="en-US" sz="2000" dirty="0"/>
        </a:p>
      </dgm:t>
    </dgm:pt>
    <dgm:pt modelId="{E215E6F3-2DF9-455A-8FC5-8980AC6388F2}" type="parTrans" cxnId="{391963EC-227D-4540-996C-F5645EB6F26F}">
      <dgm:prSet/>
      <dgm:spPr/>
      <dgm:t>
        <a:bodyPr/>
        <a:lstStyle/>
        <a:p>
          <a:endParaRPr lang="en-US"/>
        </a:p>
      </dgm:t>
    </dgm:pt>
    <dgm:pt modelId="{8D018DD7-3EA3-4D06-B33A-83928A9EFE42}" type="sibTrans" cxnId="{391963EC-227D-4540-996C-F5645EB6F26F}">
      <dgm:prSet/>
      <dgm:spPr/>
      <dgm:t>
        <a:bodyPr/>
        <a:lstStyle/>
        <a:p>
          <a:endParaRPr lang="en-US"/>
        </a:p>
      </dgm:t>
    </dgm:pt>
    <dgm:pt modelId="{5B021318-5E5B-4850-B08C-C65E39EED930}">
      <dgm:prSet custT="1"/>
      <dgm:spPr/>
      <dgm:t>
        <a:bodyPr/>
        <a:lstStyle/>
        <a:p>
          <a:r>
            <a:rPr lang="en-US" sz="1900" b="1" i="0" baseline="0" dirty="0"/>
            <a:t>Standard Deviation</a:t>
          </a:r>
          <a:r>
            <a:rPr lang="en-US" sz="1900" b="0" i="0" baseline="0" dirty="0"/>
            <a:t>: $25,609.34</a:t>
          </a:r>
          <a:endParaRPr lang="en-US" sz="1900" baseline="0" dirty="0"/>
        </a:p>
      </dgm:t>
    </dgm:pt>
    <dgm:pt modelId="{235F4D46-DCCA-451D-B141-BAE369E1C36A}" type="sibTrans" cxnId="{03A79779-DC4F-47C7-B35A-1E0AA09AE28B}">
      <dgm:prSet/>
      <dgm:spPr/>
      <dgm:t>
        <a:bodyPr/>
        <a:lstStyle/>
        <a:p>
          <a:endParaRPr lang="en-US"/>
        </a:p>
      </dgm:t>
    </dgm:pt>
    <dgm:pt modelId="{939872E4-AB50-4FF8-8F76-01C2204660AD}" type="parTrans" cxnId="{03A79779-DC4F-47C7-B35A-1E0AA09AE28B}">
      <dgm:prSet/>
      <dgm:spPr/>
      <dgm:t>
        <a:bodyPr/>
        <a:lstStyle/>
        <a:p>
          <a:endParaRPr lang="en-US"/>
        </a:p>
      </dgm:t>
    </dgm:pt>
    <dgm:pt modelId="{A32E1142-2C8C-4433-9784-9C9D46AB2B57}">
      <dgm:prSet custT="1"/>
      <dgm:spPr/>
      <dgm:t>
        <a:bodyPr/>
        <a:lstStyle/>
        <a:p>
          <a:r>
            <a:rPr lang="en-US" sz="1900" b="1" i="0" baseline="0" dirty="0"/>
            <a:t>Outliers Count</a:t>
          </a:r>
          <a:r>
            <a:rPr lang="en-US" sz="1900" b="0" i="0" baseline="0" dirty="0"/>
            <a:t>: 8</a:t>
          </a:r>
          <a:endParaRPr lang="en-US" sz="1900" baseline="0" dirty="0"/>
        </a:p>
      </dgm:t>
    </dgm:pt>
    <dgm:pt modelId="{0677F9B8-49F1-4097-B122-2938B002E9E7}" type="sibTrans" cxnId="{0367860D-C273-478C-997E-379F89957834}">
      <dgm:prSet/>
      <dgm:spPr/>
      <dgm:t>
        <a:bodyPr/>
        <a:lstStyle/>
        <a:p>
          <a:endParaRPr lang="en-US"/>
        </a:p>
      </dgm:t>
    </dgm:pt>
    <dgm:pt modelId="{59BF7B91-B3F5-4D18-9036-36A356D64679}" type="parTrans" cxnId="{0367860D-C273-478C-997E-379F89957834}">
      <dgm:prSet/>
      <dgm:spPr/>
      <dgm:t>
        <a:bodyPr/>
        <a:lstStyle/>
        <a:p>
          <a:endParaRPr lang="en-US"/>
        </a:p>
      </dgm:t>
    </dgm:pt>
    <dgm:pt modelId="{06B1AC6F-FE6F-492C-BF22-862218D0E767}">
      <dgm:prSet custT="1"/>
      <dgm:spPr/>
      <dgm:t>
        <a:bodyPr/>
        <a:lstStyle/>
        <a:p>
          <a:r>
            <a:rPr lang="en-US" sz="1900" b="1" i="0" baseline="0" dirty="0"/>
            <a:t>Min</a:t>
          </a:r>
          <a:r>
            <a:rPr lang="en-US" sz="1900" b="0" i="0" baseline="0" dirty="0"/>
            <a:t>: $0, </a:t>
          </a:r>
          <a:endParaRPr lang="en-US" sz="1900" baseline="0" dirty="0"/>
        </a:p>
      </dgm:t>
    </dgm:pt>
    <dgm:pt modelId="{9E8474BB-0D58-4C00-8458-BF26BC3117B4}" type="sibTrans" cxnId="{0DD7B4CA-2CC8-4A8B-AFAD-34F507ABA7E7}">
      <dgm:prSet/>
      <dgm:spPr/>
      <dgm:t>
        <a:bodyPr/>
        <a:lstStyle/>
        <a:p>
          <a:endParaRPr lang="en-US"/>
        </a:p>
      </dgm:t>
    </dgm:pt>
    <dgm:pt modelId="{E9CB3F4E-E90F-47DF-A9C3-C0527CDF7AC8}" type="parTrans" cxnId="{0DD7B4CA-2CC8-4A8B-AFAD-34F507ABA7E7}">
      <dgm:prSet/>
      <dgm:spPr/>
      <dgm:t>
        <a:bodyPr/>
        <a:lstStyle/>
        <a:p>
          <a:endParaRPr lang="en-US"/>
        </a:p>
      </dgm:t>
    </dgm:pt>
    <dgm:pt modelId="{48EAA807-9B32-47D1-9915-5923B80E9F58}">
      <dgm:prSet custT="1"/>
      <dgm:spPr/>
      <dgm:t>
        <a:bodyPr/>
        <a:lstStyle/>
        <a:p>
          <a:r>
            <a:rPr lang="en-US" sz="1900" b="1" i="0" baseline="0" dirty="0"/>
            <a:t>25th percentile</a:t>
          </a:r>
          <a:r>
            <a:rPr lang="en-US" sz="1900" b="0" i="0" baseline="0" dirty="0"/>
            <a:t>: $34,722.00,</a:t>
          </a:r>
          <a:endParaRPr lang="en-US" sz="1900" baseline="0" dirty="0"/>
        </a:p>
      </dgm:t>
    </dgm:pt>
    <dgm:pt modelId="{DB247C2F-07CC-4919-B8EB-A2CF5E8A9E20}" type="parTrans" cxnId="{59CFF3BB-A3BA-4D26-B9D1-4F5FE0B2B6E5}">
      <dgm:prSet/>
      <dgm:spPr/>
      <dgm:t>
        <a:bodyPr/>
        <a:lstStyle/>
        <a:p>
          <a:endParaRPr lang="en-US"/>
        </a:p>
      </dgm:t>
    </dgm:pt>
    <dgm:pt modelId="{721E8AD5-2617-47B5-A8A3-726E47D09CCD}" type="sibTrans" cxnId="{59CFF3BB-A3BA-4D26-B9D1-4F5FE0B2B6E5}">
      <dgm:prSet/>
      <dgm:spPr/>
      <dgm:t>
        <a:bodyPr/>
        <a:lstStyle/>
        <a:p>
          <a:endParaRPr lang="en-US"/>
        </a:p>
      </dgm:t>
    </dgm:pt>
    <dgm:pt modelId="{72B84439-7928-4749-BA1E-9A2BE4A182AA}">
      <dgm:prSet custT="1"/>
      <dgm:spPr/>
      <dgm:t>
        <a:bodyPr/>
        <a:lstStyle/>
        <a:p>
          <a:r>
            <a:rPr lang="en-US" sz="1900" b="1" i="0" baseline="0" dirty="0"/>
            <a:t>Median</a:t>
          </a:r>
          <a:r>
            <a:rPr lang="en-US" sz="1900" b="0" i="0" baseline="0" dirty="0"/>
            <a:t>: $51,075.00,</a:t>
          </a:r>
          <a:endParaRPr lang="en-US" sz="1900" baseline="0" dirty="0"/>
        </a:p>
      </dgm:t>
    </dgm:pt>
    <dgm:pt modelId="{A9D1A04B-2044-48EC-9BA4-D085BD3AA932}" type="parTrans" cxnId="{FC042EC4-81CF-41C7-AAC5-B1B44A800B35}">
      <dgm:prSet/>
      <dgm:spPr/>
      <dgm:t>
        <a:bodyPr/>
        <a:lstStyle/>
        <a:p>
          <a:endParaRPr lang="en-US"/>
        </a:p>
      </dgm:t>
    </dgm:pt>
    <dgm:pt modelId="{4DF31459-9CC8-478B-9F4C-EBF2F04ECE90}" type="sibTrans" cxnId="{FC042EC4-81CF-41C7-AAC5-B1B44A800B35}">
      <dgm:prSet/>
      <dgm:spPr/>
      <dgm:t>
        <a:bodyPr/>
        <a:lstStyle/>
        <a:p>
          <a:endParaRPr lang="en-US"/>
        </a:p>
      </dgm:t>
    </dgm:pt>
    <dgm:pt modelId="{74954F35-FC7A-42FA-8DD1-A203EEDDD52A}">
      <dgm:prSet custT="1"/>
      <dgm:spPr/>
      <dgm:t>
        <a:bodyPr/>
        <a:lstStyle/>
        <a:p>
          <a:r>
            <a:rPr lang="en-US" sz="1900" b="1" i="0" baseline="0" dirty="0"/>
            <a:t>75th percentile</a:t>
          </a:r>
          <a:r>
            <a:rPr lang="en-US" sz="1900" b="0" i="0" baseline="0" dirty="0"/>
            <a:t>: $68,289.75,</a:t>
          </a:r>
          <a:endParaRPr lang="en-US" sz="1900" baseline="0" dirty="0"/>
        </a:p>
      </dgm:t>
    </dgm:pt>
    <dgm:pt modelId="{A9C20486-E642-4206-9BA4-227EEBC2AD1F}" type="parTrans" cxnId="{6350E455-226A-462C-ABEE-CF8DFA636A6F}">
      <dgm:prSet/>
      <dgm:spPr/>
      <dgm:t>
        <a:bodyPr/>
        <a:lstStyle/>
        <a:p>
          <a:endParaRPr lang="en-US"/>
        </a:p>
      </dgm:t>
    </dgm:pt>
    <dgm:pt modelId="{2D4AD76D-8A7B-4DB0-BC63-DE075704C28D}" type="sibTrans" cxnId="{6350E455-226A-462C-ABEE-CF8DFA636A6F}">
      <dgm:prSet/>
      <dgm:spPr/>
      <dgm:t>
        <a:bodyPr/>
        <a:lstStyle/>
        <a:p>
          <a:endParaRPr lang="en-US"/>
        </a:p>
      </dgm:t>
    </dgm:pt>
    <dgm:pt modelId="{2BDE30EB-BEEF-4606-83E5-5EB991135CCE}">
      <dgm:prSet custT="1"/>
      <dgm:spPr/>
      <dgm:t>
        <a:bodyPr/>
        <a:lstStyle/>
        <a:p>
          <a:r>
            <a:rPr lang="en-US" sz="1900" b="1" i="0" baseline="0" dirty="0"/>
            <a:t>Max</a:t>
          </a:r>
          <a:r>
            <a:rPr lang="en-US" sz="1900" b="0" i="0" baseline="0" dirty="0"/>
            <a:t>: $666,666.00</a:t>
          </a:r>
          <a:endParaRPr lang="en-US" sz="1900" baseline="0" dirty="0"/>
        </a:p>
      </dgm:t>
    </dgm:pt>
    <dgm:pt modelId="{55982F1D-8B94-418B-8C6A-DA6686520B82}" type="parTrans" cxnId="{59F82D3C-A2B8-497C-8FA7-74D15C05687F}">
      <dgm:prSet/>
      <dgm:spPr/>
      <dgm:t>
        <a:bodyPr/>
        <a:lstStyle/>
        <a:p>
          <a:endParaRPr lang="en-US"/>
        </a:p>
      </dgm:t>
    </dgm:pt>
    <dgm:pt modelId="{CB8A4ABA-F5F6-4671-A8B0-3E338B26CA38}" type="sibTrans" cxnId="{59F82D3C-A2B8-497C-8FA7-74D15C05687F}">
      <dgm:prSet/>
      <dgm:spPr/>
      <dgm:t>
        <a:bodyPr/>
        <a:lstStyle/>
        <a:p>
          <a:endParaRPr lang="en-US"/>
        </a:p>
      </dgm:t>
    </dgm:pt>
    <dgm:pt modelId="{2F603E7B-CD81-471E-AF93-2621988BEA27}">
      <dgm:prSet custT="1"/>
      <dgm:spPr/>
      <dgm:t>
        <a:bodyPr/>
        <a:lstStyle/>
        <a:p>
          <a:r>
            <a:rPr lang="en-US" sz="2000" b="1" i="0" dirty="0"/>
            <a:t>25th percentile</a:t>
          </a:r>
          <a:r>
            <a:rPr lang="en-US" sz="2000" b="0" i="0" dirty="0"/>
            <a:t>: 47 years,</a:t>
          </a:r>
          <a:endParaRPr lang="en-US" sz="2000" dirty="0"/>
        </a:p>
      </dgm:t>
    </dgm:pt>
    <dgm:pt modelId="{30358171-0448-460D-8B96-91D5A8277D6C}" type="parTrans" cxnId="{18E6F021-8D47-445D-8BDB-604A0F27F5EE}">
      <dgm:prSet/>
      <dgm:spPr/>
      <dgm:t>
        <a:bodyPr/>
        <a:lstStyle/>
        <a:p>
          <a:endParaRPr lang="en-US"/>
        </a:p>
      </dgm:t>
    </dgm:pt>
    <dgm:pt modelId="{026DF805-A276-46EC-AC52-19D42B700F71}" type="sibTrans" cxnId="{18E6F021-8D47-445D-8BDB-604A0F27F5EE}">
      <dgm:prSet/>
      <dgm:spPr/>
      <dgm:t>
        <a:bodyPr/>
        <a:lstStyle/>
        <a:p>
          <a:endParaRPr lang="en-US"/>
        </a:p>
      </dgm:t>
    </dgm:pt>
    <dgm:pt modelId="{9E3F8A83-C0C3-456A-8D6F-EB329A61C462}">
      <dgm:prSet custT="1"/>
      <dgm:spPr/>
      <dgm:t>
        <a:bodyPr/>
        <a:lstStyle/>
        <a:p>
          <a:r>
            <a:rPr lang="en-US" sz="2000" b="1" i="0" dirty="0"/>
            <a:t>Median</a:t>
          </a:r>
          <a:r>
            <a:rPr lang="en-US" sz="2000" b="0" i="0" dirty="0"/>
            <a:t>: 54 years,</a:t>
          </a:r>
          <a:endParaRPr lang="en-US" sz="2000" dirty="0"/>
        </a:p>
      </dgm:t>
    </dgm:pt>
    <dgm:pt modelId="{36E7686D-DC67-4443-AE65-8780E92586AD}" type="parTrans" cxnId="{766F4DA5-3D79-44CE-B8E0-064D36A94A01}">
      <dgm:prSet/>
      <dgm:spPr/>
      <dgm:t>
        <a:bodyPr/>
        <a:lstStyle/>
        <a:p>
          <a:endParaRPr lang="en-US"/>
        </a:p>
      </dgm:t>
    </dgm:pt>
    <dgm:pt modelId="{755FBDAB-8F49-4246-BA6D-8A2C8AC7EC69}" type="sibTrans" cxnId="{766F4DA5-3D79-44CE-B8E0-064D36A94A01}">
      <dgm:prSet/>
      <dgm:spPr/>
      <dgm:t>
        <a:bodyPr/>
        <a:lstStyle/>
        <a:p>
          <a:endParaRPr lang="en-US"/>
        </a:p>
      </dgm:t>
    </dgm:pt>
    <dgm:pt modelId="{48088E47-F9CE-4E65-94AE-4E12F50F290C}">
      <dgm:prSet custT="1"/>
      <dgm:spPr/>
      <dgm:t>
        <a:bodyPr/>
        <a:lstStyle/>
        <a:p>
          <a:r>
            <a:rPr lang="en-US" sz="2000" b="1" i="0" dirty="0"/>
            <a:t>75th percentile</a:t>
          </a:r>
          <a:r>
            <a:rPr lang="en-US" sz="2000" b="0" i="0" dirty="0"/>
            <a:t>: 65 years, </a:t>
          </a:r>
          <a:endParaRPr lang="en-US" sz="2000" dirty="0"/>
        </a:p>
      </dgm:t>
    </dgm:pt>
    <dgm:pt modelId="{E779C88D-130A-4B96-BCDE-3237651EE7BA}" type="parTrans" cxnId="{67952826-90DD-4AAD-8FF6-5126AAF7616B}">
      <dgm:prSet/>
      <dgm:spPr/>
      <dgm:t>
        <a:bodyPr/>
        <a:lstStyle/>
        <a:p>
          <a:endParaRPr lang="en-US"/>
        </a:p>
      </dgm:t>
    </dgm:pt>
    <dgm:pt modelId="{B9D7762C-3756-4371-A7D9-9E55FFB09852}" type="sibTrans" cxnId="{67952826-90DD-4AAD-8FF6-5126AAF7616B}">
      <dgm:prSet/>
      <dgm:spPr/>
      <dgm:t>
        <a:bodyPr/>
        <a:lstStyle/>
        <a:p>
          <a:endParaRPr lang="en-US"/>
        </a:p>
      </dgm:t>
    </dgm:pt>
    <dgm:pt modelId="{C4619D95-99CE-4BAD-9A40-D2AE148319F1}">
      <dgm:prSet custT="1"/>
      <dgm:spPr/>
      <dgm:t>
        <a:bodyPr/>
        <a:lstStyle/>
        <a:p>
          <a:r>
            <a:rPr lang="en-US" sz="2000" b="1" i="0" dirty="0"/>
            <a:t>Max</a:t>
          </a:r>
          <a:r>
            <a:rPr lang="en-US" sz="2000" b="0" i="0" dirty="0"/>
            <a:t>: 131 years</a:t>
          </a:r>
          <a:endParaRPr lang="en-US" sz="2000" dirty="0"/>
        </a:p>
      </dgm:t>
    </dgm:pt>
    <dgm:pt modelId="{31186E28-1A1B-4B43-AF80-438352F25763}" type="parTrans" cxnId="{98DF90FC-818B-4254-B40A-13856F3043FD}">
      <dgm:prSet/>
      <dgm:spPr/>
      <dgm:t>
        <a:bodyPr/>
        <a:lstStyle/>
        <a:p>
          <a:endParaRPr lang="en-US"/>
        </a:p>
      </dgm:t>
    </dgm:pt>
    <dgm:pt modelId="{6B219300-461B-4E7F-98C1-17E6521E582B}" type="sibTrans" cxnId="{98DF90FC-818B-4254-B40A-13856F3043FD}">
      <dgm:prSet/>
      <dgm:spPr/>
      <dgm:t>
        <a:bodyPr/>
        <a:lstStyle/>
        <a:p>
          <a:endParaRPr lang="en-US"/>
        </a:p>
      </dgm:t>
    </dgm:pt>
    <dgm:pt modelId="{D183BE2E-7F62-436D-9D19-03898CFC2B40}">
      <dgm:prSet custT="1"/>
      <dgm:spPr/>
      <dgm:t>
        <a:bodyPr/>
        <a:lstStyle/>
        <a:p>
          <a:r>
            <a:rPr lang="en-US" sz="2000" b="1" i="0" dirty="0"/>
            <a:t>25th percentile</a:t>
          </a:r>
          <a:r>
            <a:rPr lang="en-US" sz="2000" b="0" i="0" dirty="0"/>
            <a:t>: 23.75, </a:t>
          </a:r>
          <a:endParaRPr lang="en-US" sz="2000" dirty="0"/>
        </a:p>
      </dgm:t>
    </dgm:pt>
    <dgm:pt modelId="{EEFC1641-D703-425B-B493-A8385979378D}" type="parTrans" cxnId="{327B05BD-EF8C-4422-9762-25A34F6786F4}">
      <dgm:prSet/>
      <dgm:spPr/>
      <dgm:t>
        <a:bodyPr/>
        <a:lstStyle/>
        <a:p>
          <a:endParaRPr lang="en-US"/>
        </a:p>
      </dgm:t>
    </dgm:pt>
    <dgm:pt modelId="{C1EAA13F-BD06-4E65-95F5-161A8F00E391}" type="sibTrans" cxnId="{327B05BD-EF8C-4422-9762-25A34F6786F4}">
      <dgm:prSet/>
      <dgm:spPr/>
      <dgm:t>
        <a:bodyPr/>
        <a:lstStyle/>
        <a:p>
          <a:endParaRPr lang="en-US"/>
        </a:p>
      </dgm:t>
    </dgm:pt>
    <dgm:pt modelId="{AF197FC1-988E-4951-984A-8A0606C7630F}">
      <dgm:prSet custT="1"/>
      <dgm:spPr/>
      <dgm:t>
        <a:bodyPr/>
        <a:lstStyle/>
        <a:p>
          <a:r>
            <a:rPr lang="en-US" sz="2000" b="1" i="0" dirty="0"/>
            <a:t>Median</a:t>
          </a:r>
          <a:r>
            <a:rPr lang="en-US" sz="2000" b="0" i="0" dirty="0"/>
            <a:t>: 173.50, </a:t>
          </a:r>
          <a:endParaRPr lang="en-US" sz="2000" dirty="0"/>
        </a:p>
      </dgm:t>
    </dgm:pt>
    <dgm:pt modelId="{9E625FCD-30F5-45E7-B42F-1EBC733F4F13}" type="parTrans" cxnId="{AD339B57-99A7-4249-8B27-7620C5578202}">
      <dgm:prSet/>
      <dgm:spPr/>
      <dgm:t>
        <a:bodyPr/>
        <a:lstStyle/>
        <a:p>
          <a:endParaRPr lang="en-US"/>
        </a:p>
      </dgm:t>
    </dgm:pt>
    <dgm:pt modelId="{3DF9B9B1-AB77-46B4-9CB7-90440AECAF30}" type="sibTrans" cxnId="{AD339B57-99A7-4249-8B27-7620C5578202}">
      <dgm:prSet/>
      <dgm:spPr/>
      <dgm:t>
        <a:bodyPr/>
        <a:lstStyle/>
        <a:p>
          <a:endParaRPr lang="en-US"/>
        </a:p>
      </dgm:t>
    </dgm:pt>
    <dgm:pt modelId="{584C27DD-2F96-46B3-BE32-D90191626217}">
      <dgm:prSet custT="1"/>
      <dgm:spPr/>
      <dgm:t>
        <a:bodyPr/>
        <a:lstStyle/>
        <a:p>
          <a:r>
            <a:rPr lang="en-US" sz="2000" b="1" i="0" dirty="0"/>
            <a:t>75th percentile</a:t>
          </a:r>
          <a:r>
            <a:rPr lang="en-US" sz="2000" b="0" i="0" dirty="0"/>
            <a:t>: 504.25, </a:t>
          </a:r>
          <a:endParaRPr lang="en-US" sz="2000" dirty="0"/>
        </a:p>
      </dgm:t>
    </dgm:pt>
    <dgm:pt modelId="{354681B2-3C82-4A54-AFBE-363E0EE55B24}" type="parTrans" cxnId="{42372140-8ACD-4899-8A1D-48161FA00051}">
      <dgm:prSet/>
      <dgm:spPr/>
      <dgm:t>
        <a:bodyPr/>
        <a:lstStyle/>
        <a:p>
          <a:endParaRPr lang="en-US"/>
        </a:p>
      </dgm:t>
    </dgm:pt>
    <dgm:pt modelId="{71BD1B50-F85E-41EE-B8C2-491252554749}" type="sibTrans" cxnId="{42372140-8ACD-4899-8A1D-48161FA00051}">
      <dgm:prSet/>
      <dgm:spPr/>
      <dgm:t>
        <a:bodyPr/>
        <a:lstStyle/>
        <a:p>
          <a:endParaRPr lang="en-US"/>
        </a:p>
      </dgm:t>
    </dgm:pt>
    <dgm:pt modelId="{538BA709-1F00-4115-8727-1E9E7EE1DEAE}">
      <dgm:prSet custT="1"/>
      <dgm:spPr/>
      <dgm:t>
        <a:bodyPr/>
        <a:lstStyle/>
        <a:p>
          <a:r>
            <a:rPr lang="en-US" sz="2000" b="1" i="0" dirty="0"/>
            <a:t>Max</a:t>
          </a:r>
          <a:r>
            <a:rPr lang="en-US" sz="2000" b="0" i="0" dirty="0"/>
            <a:t>: 1,493</a:t>
          </a:r>
          <a:endParaRPr lang="en-US" sz="2000" dirty="0"/>
        </a:p>
      </dgm:t>
    </dgm:pt>
    <dgm:pt modelId="{E62B2D03-ABE8-4935-84E0-C27BB98F2589}" type="parTrans" cxnId="{895B6D83-02BE-4A91-BAAB-2F3AA116531C}">
      <dgm:prSet/>
      <dgm:spPr/>
      <dgm:t>
        <a:bodyPr/>
        <a:lstStyle/>
        <a:p>
          <a:endParaRPr lang="en-US"/>
        </a:p>
      </dgm:t>
    </dgm:pt>
    <dgm:pt modelId="{7EE4994A-EC88-4EF6-AE00-5FC6228E801B}" type="sibTrans" cxnId="{895B6D83-02BE-4A91-BAAB-2F3AA116531C}">
      <dgm:prSet/>
      <dgm:spPr/>
      <dgm:t>
        <a:bodyPr/>
        <a:lstStyle/>
        <a:p>
          <a:endParaRPr lang="en-US"/>
        </a:p>
      </dgm:t>
    </dgm:pt>
    <dgm:pt modelId="{C46BD587-12A9-41A1-B83E-20C1DC1307D4}">
      <dgm:prSet custT="1"/>
      <dgm:spPr/>
      <dgm:t>
        <a:bodyPr/>
        <a:lstStyle/>
        <a:p>
          <a:r>
            <a:rPr lang="en-US" sz="2000" b="1" i="0" dirty="0"/>
            <a:t>25th percentile</a:t>
          </a:r>
          <a:r>
            <a:rPr lang="en-US" sz="2000" b="0" i="0" dirty="0"/>
            <a:t>: 1, </a:t>
          </a:r>
          <a:endParaRPr lang="en-US" sz="2000" b="0" dirty="0"/>
        </a:p>
      </dgm:t>
    </dgm:pt>
    <dgm:pt modelId="{83D0BE34-D6AA-471B-9C9F-FA4087E7F24C}" type="parTrans" cxnId="{087A49B0-3380-4122-9951-80CF49BA3299}">
      <dgm:prSet/>
      <dgm:spPr/>
      <dgm:t>
        <a:bodyPr/>
        <a:lstStyle/>
        <a:p>
          <a:endParaRPr lang="en-US"/>
        </a:p>
      </dgm:t>
    </dgm:pt>
    <dgm:pt modelId="{9C859D10-2694-4E06-9DDF-B10F92217A40}" type="sibTrans" cxnId="{087A49B0-3380-4122-9951-80CF49BA3299}">
      <dgm:prSet/>
      <dgm:spPr/>
      <dgm:t>
        <a:bodyPr/>
        <a:lstStyle/>
        <a:p>
          <a:endParaRPr lang="en-US"/>
        </a:p>
      </dgm:t>
    </dgm:pt>
    <dgm:pt modelId="{3EFE82ED-FA8D-42FC-9D58-6BA97D81206B}">
      <dgm:prSet custT="1"/>
      <dgm:spPr/>
      <dgm:t>
        <a:bodyPr/>
        <a:lstStyle/>
        <a:p>
          <a:r>
            <a:rPr lang="en-US" sz="2000" b="1" i="0" dirty="0"/>
            <a:t>Median</a:t>
          </a:r>
          <a:r>
            <a:rPr lang="en-US" sz="2000" b="0" i="0" dirty="0"/>
            <a:t>: 8, </a:t>
          </a:r>
          <a:endParaRPr lang="en-US" sz="2000" b="0" dirty="0"/>
        </a:p>
      </dgm:t>
    </dgm:pt>
    <dgm:pt modelId="{7AB69D51-F745-4A1C-B76A-E979BEF486E5}" type="parTrans" cxnId="{504632D7-CF7D-44E0-B537-3C44C87DF6F3}">
      <dgm:prSet/>
      <dgm:spPr/>
      <dgm:t>
        <a:bodyPr/>
        <a:lstStyle/>
        <a:p>
          <a:endParaRPr lang="en-US"/>
        </a:p>
      </dgm:t>
    </dgm:pt>
    <dgm:pt modelId="{F43F082A-6080-420D-B958-856C5F8E33F9}" type="sibTrans" cxnId="{504632D7-CF7D-44E0-B537-3C44C87DF6F3}">
      <dgm:prSet/>
      <dgm:spPr/>
      <dgm:t>
        <a:bodyPr/>
        <a:lstStyle/>
        <a:p>
          <a:endParaRPr lang="en-US"/>
        </a:p>
      </dgm:t>
    </dgm:pt>
    <dgm:pt modelId="{41F04481-F65D-4915-B1B1-4C5B6451CDA9}">
      <dgm:prSet custT="1"/>
      <dgm:spPr/>
      <dgm:t>
        <a:bodyPr/>
        <a:lstStyle/>
        <a:p>
          <a:r>
            <a:rPr lang="en-US" sz="2000" b="1" i="0" dirty="0"/>
            <a:t>75th percentile</a:t>
          </a:r>
          <a:r>
            <a:rPr lang="en-US" sz="2000" b="0" i="0" dirty="0"/>
            <a:t>: 33, </a:t>
          </a:r>
          <a:endParaRPr lang="en-US" sz="2000" b="0" dirty="0"/>
        </a:p>
      </dgm:t>
    </dgm:pt>
    <dgm:pt modelId="{F464ABDB-1DB4-4817-8922-59582D206E0F}" type="parTrans" cxnId="{6C139BEF-566C-403B-8D5F-133602A3CA02}">
      <dgm:prSet/>
      <dgm:spPr/>
      <dgm:t>
        <a:bodyPr/>
        <a:lstStyle/>
        <a:p>
          <a:endParaRPr lang="en-US"/>
        </a:p>
      </dgm:t>
    </dgm:pt>
    <dgm:pt modelId="{040DB43F-643D-41F6-A94E-AE1E85D5058C}" type="sibTrans" cxnId="{6C139BEF-566C-403B-8D5F-133602A3CA02}">
      <dgm:prSet/>
      <dgm:spPr/>
      <dgm:t>
        <a:bodyPr/>
        <a:lstStyle/>
        <a:p>
          <a:endParaRPr lang="en-US"/>
        </a:p>
      </dgm:t>
    </dgm:pt>
    <dgm:pt modelId="{65031BCC-961B-4845-9BCA-26837F7E7286}">
      <dgm:prSet custT="1"/>
      <dgm:spPr/>
      <dgm:t>
        <a:bodyPr/>
        <a:lstStyle/>
        <a:p>
          <a:r>
            <a:rPr lang="en-US" sz="2000" b="1" i="0" dirty="0"/>
            <a:t>Max</a:t>
          </a:r>
          <a:r>
            <a:rPr lang="en-US" sz="2000" b="0" i="0" dirty="0"/>
            <a:t>: 199</a:t>
          </a:r>
          <a:endParaRPr lang="en-US" sz="2000" b="0" dirty="0"/>
        </a:p>
      </dgm:t>
    </dgm:pt>
    <dgm:pt modelId="{B1259952-F531-49CB-B95B-3DFFB07B461D}" type="parTrans" cxnId="{12CBFDD7-F1F9-440B-8739-901889639A41}">
      <dgm:prSet/>
      <dgm:spPr/>
      <dgm:t>
        <a:bodyPr/>
        <a:lstStyle/>
        <a:p>
          <a:endParaRPr lang="en-US"/>
        </a:p>
      </dgm:t>
    </dgm:pt>
    <dgm:pt modelId="{66A7B176-4A4E-439E-A341-94E82D566984}" type="sibTrans" cxnId="{12CBFDD7-F1F9-440B-8739-901889639A41}">
      <dgm:prSet/>
      <dgm:spPr/>
      <dgm:t>
        <a:bodyPr/>
        <a:lstStyle/>
        <a:p>
          <a:endParaRPr lang="en-US"/>
        </a:p>
      </dgm:t>
    </dgm:pt>
    <dgm:pt modelId="{4A92F1D8-643D-4591-9CFB-9F98E47A3B5B}">
      <dgm:prSet custT="1"/>
      <dgm:spPr/>
      <dgm:t>
        <a:bodyPr/>
        <a:lstStyle/>
        <a:p>
          <a:r>
            <a:rPr lang="en-US" sz="2000" b="1" i="0" dirty="0"/>
            <a:t>25th percentile</a:t>
          </a:r>
          <a:r>
            <a:rPr lang="en-US" sz="2000" b="0" i="0" dirty="0"/>
            <a:t>: 16, </a:t>
          </a:r>
          <a:endParaRPr lang="en-US" sz="2000" dirty="0"/>
        </a:p>
      </dgm:t>
    </dgm:pt>
    <dgm:pt modelId="{25B8F994-5DB6-4B9C-B5E7-0111410DB314}" type="parTrans" cxnId="{34446277-6E14-4BD0-A303-6096058E4B8F}">
      <dgm:prSet/>
      <dgm:spPr/>
      <dgm:t>
        <a:bodyPr/>
        <a:lstStyle/>
        <a:p>
          <a:endParaRPr lang="en-US"/>
        </a:p>
      </dgm:t>
    </dgm:pt>
    <dgm:pt modelId="{1BD6B146-D027-45E8-8BAF-729FB4C095B7}" type="sibTrans" cxnId="{34446277-6E14-4BD0-A303-6096058E4B8F}">
      <dgm:prSet/>
      <dgm:spPr/>
      <dgm:t>
        <a:bodyPr/>
        <a:lstStyle/>
        <a:p>
          <a:endParaRPr lang="en-US"/>
        </a:p>
      </dgm:t>
    </dgm:pt>
    <dgm:pt modelId="{890948B8-AFDE-4FE7-9ED6-9C87D4B64489}">
      <dgm:prSet custT="1"/>
      <dgm:spPr/>
      <dgm:t>
        <a:bodyPr/>
        <a:lstStyle/>
        <a:p>
          <a:r>
            <a:rPr lang="en-US" sz="2000" b="1" i="0" dirty="0"/>
            <a:t>Median</a:t>
          </a:r>
          <a:r>
            <a:rPr lang="en-US" sz="2000" b="0" i="0" dirty="0"/>
            <a:t>: 67, </a:t>
          </a:r>
          <a:endParaRPr lang="en-US" sz="2000" dirty="0"/>
        </a:p>
      </dgm:t>
    </dgm:pt>
    <dgm:pt modelId="{91B73C08-F850-42DC-B05C-139ED57ABA4A}" type="parTrans" cxnId="{9F94F5C7-4714-43E0-818E-CEA30B1C5C90}">
      <dgm:prSet/>
      <dgm:spPr/>
      <dgm:t>
        <a:bodyPr/>
        <a:lstStyle/>
        <a:p>
          <a:endParaRPr lang="en-US"/>
        </a:p>
      </dgm:t>
    </dgm:pt>
    <dgm:pt modelId="{708D665D-29BB-4409-973B-89108220EEFF}" type="sibTrans" cxnId="{9F94F5C7-4714-43E0-818E-CEA30B1C5C90}">
      <dgm:prSet/>
      <dgm:spPr/>
      <dgm:t>
        <a:bodyPr/>
        <a:lstStyle/>
        <a:p>
          <a:endParaRPr lang="en-US"/>
        </a:p>
      </dgm:t>
    </dgm:pt>
    <dgm:pt modelId="{51FD0289-59F1-4EEF-A418-D6940126B11C}">
      <dgm:prSet custT="1"/>
      <dgm:spPr/>
      <dgm:t>
        <a:bodyPr/>
        <a:lstStyle/>
        <a:p>
          <a:r>
            <a:rPr lang="en-US" sz="2000" b="1" i="0" dirty="0"/>
            <a:t>75th percentile</a:t>
          </a:r>
          <a:r>
            <a:rPr lang="en-US" sz="2000" b="0" i="0" dirty="0"/>
            <a:t>: 232, </a:t>
          </a:r>
          <a:endParaRPr lang="en-US" sz="2000" dirty="0"/>
        </a:p>
      </dgm:t>
    </dgm:pt>
    <dgm:pt modelId="{D3CBA50D-D5FD-4975-AE7C-B3F44EC9A791}" type="parTrans" cxnId="{C4AAB1AC-8BB8-43E2-AE76-3F0DB41EE29B}">
      <dgm:prSet/>
      <dgm:spPr/>
      <dgm:t>
        <a:bodyPr/>
        <a:lstStyle/>
        <a:p>
          <a:endParaRPr lang="en-US"/>
        </a:p>
      </dgm:t>
    </dgm:pt>
    <dgm:pt modelId="{2C01916F-1959-494A-B3E1-5F297ED55C2E}" type="sibTrans" cxnId="{C4AAB1AC-8BB8-43E2-AE76-3F0DB41EE29B}">
      <dgm:prSet/>
      <dgm:spPr/>
      <dgm:t>
        <a:bodyPr/>
        <a:lstStyle/>
        <a:p>
          <a:endParaRPr lang="en-US"/>
        </a:p>
      </dgm:t>
    </dgm:pt>
    <dgm:pt modelId="{9A4CB759-D595-46CF-BD56-365CFD85F6CC}">
      <dgm:prSet custT="1"/>
      <dgm:spPr/>
      <dgm:t>
        <a:bodyPr/>
        <a:lstStyle/>
        <a:p>
          <a:r>
            <a:rPr lang="en-US" sz="2000" b="1" i="0" dirty="0"/>
            <a:t>Max</a:t>
          </a:r>
          <a:r>
            <a:rPr lang="en-US" sz="2000" b="0" i="0" dirty="0"/>
            <a:t>: 1,725</a:t>
          </a:r>
          <a:endParaRPr lang="en-US" sz="2000" dirty="0"/>
        </a:p>
      </dgm:t>
    </dgm:pt>
    <dgm:pt modelId="{CFFE79BE-A4AF-40F3-BF79-D30976049884}" type="parTrans" cxnId="{31540699-9E48-4634-AE06-AAF92743DE37}">
      <dgm:prSet/>
      <dgm:spPr/>
      <dgm:t>
        <a:bodyPr/>
        <a:lstStyle/>
        <a:p>
          <a:endParaRPr lang="en-US"/>
        </a:p>
      </dgm:t>
    </dgm:pt>
    <dgm:pt modelId="{C065A1C3-1403-4293-94E3-C01C1ECDED81}" type="sibTrans" cxnId="{31540699-9E48-4634-AE06-AAF92743DE37}">
      <dgm:prSet/>
      <dgm:spPr/>
      <dgm:t>
        <a:bodyPr/>
        <a:lstStyle/>
        <a:p>
          <a:endParaRPr lang="en-US"/>
        </a:p>
      </dgm:t>
    </dgm:pt>
    <dgm:pt modelId="{53A26DD8-8B74-4093-8C07-8FB18C8C0665}">
      <dgm:prSet custT="1"/>
      <dgm:spPr/>
      <dgm:t>
        <a:bodyPr/>
        <a:lstStyle/>
        <a:p>
          <a:r>
            <a:rPr lang="en-US" sz="2000" b="1" i="0" dirty="0"/>
            <a:t>25th percentile</a:t>
          </a:r>
          <a:r>
            <a:rPr lang="en-US" sz="2000" b="0" i="0" dirty="0"/>
            <a:t>: 3, </a:t>
          </a:r>
          <a:endParaRPr lang="en-US" sz="2000" dirty="0"/>
        </a:p>
      </dgm:t>
    </dgm:pt>
    <dgm:pt modelId="{6EEB72A3-D224-4797-BFD8-5C8184A25526}" type="parTrans" cxnId="{09A50B26-E74C-4195-A426-096E354BEDBD}">
      <dgm:prSet/>
      <dgm:spPr/>
      <dgm:t>
        <a:bodyPr/>
        <a:lstStyle/>
        <a:p>
          <a:endParaRPr lang="en-US"/>
        </a:p>
      </dgm:t>
    </dgm:pt>
    <dgm:pt modelId="{A2BE0199-6131-4D65-BBE4-36FBBA9DA3B0}" type="sibTrans" cxnId="{09A50B26-E74C-4195-A426-096E354BEDBD}">
      <dgm:prSet/>
      <dgm:spPr/>
      <dgm:t>
        <a:bodyPr/>
        <a:lstStyle/>
        <a:p>
          <a:endParaRPr lang="en-US"/>
        </a:p>
      </dgm:t>
    </dgm:pt>
    <dgm:pt modelId="{C3E226D9-FE41-4EDD-AA37-CAE31C6D5FB8}">
      <dgm:prSet custT="1"/>
      <dgm:spPr/>
      <dgm:t>
        <a:bodyPr/>
        <a:lstStyle/>
        <a:p>
          <a:r>
            <a:rPr lang="en-US" sz="2000" b="1" i="0" dirty="0"/>
            <a:t>Median</a:t>
          </a:r>
          <a:r>
            <a:rPr lang="en-US" sz="2000" b="0" i="0" dirty="0"/>
            <a:t>: 12, </a:t>
          </a:r>
          <a:endParaRPr lang="en-US" sz="2000" dirty="0"/>
        </a:p>
      </dgm:t>
    </dgm:pt>
    <dgm:pt modelId="{F4A4BB99-71C2-4711-8F63-45F43BDB7689}" type="parTrans" cxnId="{E26256BE-F195-410E-84D1-F8FC5278F9E7}">
      <dgm:prSet/>
      <dgm:spPr/>
      <dgm:t>
        <a:bodyPr/>
        <a:lstStyle/>
        <a:p>
          <a:endParaRPr lang="en-US"/>
        </a:p>
      </dgm:t>
    </dgm:pt>
    <dgm:pt modelId="{278D54D2-D6E3-4BE7-9ED4-C4511606E21E}" type="sibTrans" cxnId="{E26256BE-F195-410E-84D1-F8FC5278F9E7}">
      <dgm:prSet/>
      <dgm:spPr/>
      <dgm:t>
        <a:bodyPr/>
        <a:lstStyle/>
        <a:p>
          <a:endParaRPr lang="en-US"/>
        </a:p>
      </dgm:t>
    </dgm:pt>
    <dgm:pt modelId="{F0EEC56E-4AC5-49DE-9572-7A0C9E14FBCA}">
      <dgm:prSet custT="1"/>
      <dgm:spPr/>
      <dgm:t>
        <a:bodyPr/>
        <a:lstStyle/>
        <a:p>
          <a:r>
            <a:rPr lang="en-US" sz="2000" b="1" i="0" dirty="0"/>
            <a:t>75th percentile</a:t>
          </a:r>
          <a:r>
            <a:rPr lang="en-US" sz="2000" b="0" i="0" dirty="0"/>
            <a:t>: 50, </a:t>
          </a:r>
          <a:endParaRPr lang="en-US" sz="2000" dirty="0"/>
        </a:p>
      </dgm:t>
    </dgm:pt>
    <dgm:pt modelId="{E69C1A70-EDAA-4582-8F57-EDBB5E014A48}" type="parTrans" cxnId="{72F130DD-F75F-49E6-B00E-59A702C974BA}">
      <dgm:prSet/>
      <dgm:spPr/>
      <dgm:t>
        <a:bodyPr/>
        <a:lstStyle/>
        <a:p>
          <a:endParaRPr lang="en-US"/>
        </a:p>
      </dgm:t>
    </dgm:pt>
    <dgm:pt modelId="{104CF143-BCB6-45FE-9407-B76E101F196A}" type="sibTrans" cxnId="{72F130DD-F75F-49E6-B00E-59A702C974BA}">
      <dgm:prSet/>
      <dgm:spPr/>
      <dgm:t>
        <a:bodyPr/>
        <a:lstStyle/>
        <a:p>
          <a:endParaRPr lang="en-US"/>
        </a:p>
      </dgm:t>
    </dgm:pt>
    <dgm:pt modelId="{DEAC2EDD-B265-48ED-9A55-70EE813659ED}">
      <dgm:prSet custT="1"/>
      <dgm:spPr/>
      <dgm:t>
        <a:bodyPr/>
        <a:lstStyle/>
        <a:p>
          <a:r>
            <a:rPr lang="en-US" sz="2000" b="1" i="0" dirty="0"/>
            <a:t>Max</a:t>
          </a:r>
          <a:r>
            <a:rPr lang="en-US" sz="2000" b="0" i="0" dirty="0"/>
            <a:t>: 259</a:t>
          </a:r>
          <a:endParaRPr lang="en-US" sz="2000" dirty="0"/>
        </a:p>
      </dgm:t>
    </dgm:pt>
    <dgm:pt modelId="{E48D66BE-FEE5-47D1-BAA8-B958CF49D343}" type="parTrans" cxnId="{E97133EF-8295-4680-B817-538E1F519D5F}">
      <dgm:prSet/>
      <dgm:spPr/>
      <dgm:t>
        <a:bodyPr/>
        <a:lstStyle/>
        <a:p>
          <a:endParaRPr lang="en-US"/>
        </a:p>
      </dgm:t>
    </dgm:pt>
    <dgm:pt modelId="{772AF486-3DAF-489E-BA82-DDBCE4EAD626}" type="sibTrans" cxnId="{E97133EF-8295-4680-B817-538E1F519D5F}">
      <dgm:prSet/>
      <dgm:spPr/>
      <dgm:t>
        <a:bodyPr/>
        <a:lstStyle/>
        <a:p>
          <a:endParaRPr lang="en-US"/>
        </a:p>
      </dgm:t>
    </dgm:pt>
    <dgm:pt modelId="{330D21CE-1ED7-4BCF-9575-388DDF1D9866}">
      <dgm:prSet custT="1"/>
      <dgm:spPr/>
      <dgm:t>
        <a:bodyPr/>
        <a:lstStyle/>
        <a:p>
          <a:r>
            <a:rPr lang="en-US" sz="2000" b="1" i="0" dirty="0"/>
            <a:t>25th percentile</a:t>
          </a:r>
          <a:r>
            <a:rPr lang="en-US" sz="2000" b="0" i="0" dirty="0"/>
            <a:t>: 1, </a:t>
          </a:r>
          <a:endParaRPr lang="en-US" sz="2000" dirty="0"/>
        </a:p>
      </dgm:t>
    </dgm:pt>
    <dgm:pt modelId="{776B298E-148C-430A-8B8A-86B9037C8305}" type="parTrans" cxnId="{908D933C-783A-484F-857F-6DD0D81F5C7B}">
      <dgm:prSet/>
      <dgm:spPr/>
      <dgm:t>
        <a:bodyPr/>
        <a:lstStyle/>
        <a:p>
          <a:endParaRPr lang="en-US"/>
        </a:p>
      </dgm:t>
    </dgm:pt>
    <dgm:pt modelId="{ADFB7627-45FE-4E9A-A34C-C6CDB7C9E7FD}" type="sibTrans" cxnId="{908D933C-783A-484F-857F-6DD0D81F5C7B}">
      <dgm:prSet/>
      <dgm:spPr/>
      <dgm:t>
        <a:bodyPr/>
        <a:lstStyle/>
        <a:p>
          <a:endParaRPr lang="en-US"/>
        </a:p>
      </dgm:t>
    </dgm:pt>
    <dgm:pt modelId="{C87FF3D6-C3D3-42F1-893C-3665870F9536}">
      <dgm:prSet custT="1"/>
      <dgm:spPr/>
      <dgm:t>
        <a:bodyPr/>
        <a:lstStyle/>
        <a:p>
          <a:r>
            <a:rPr lang="en-US" sz="2000" b="1" i="0" dirty="0"/>
            <a:t>Median</a:t>
          </a:r>
          <a:r>
            <a:rPr lang="en-US" sz="2000" b="0" i="0" dirty="0"/>
            <a:t>: 8, </a:t>
          </a:r>
          <a:endParaRPr lang="en-US" sz="2000" dirty="0"/>
        </a:p>
      </dgm:t>
    </dgm:pt>
    <dgm:pt modelId="{BA311C27-21CE-46C2-BC7E-5C1853B7B34B}" type="parTrans" cxnId="{85C26CB2-B576-48B3-A629-69619993BE47}">
      <dgm:prSet/>
      <dgm:spPr/>
      <dgm:t>
        <a:bodyPr/>
        <a:lstStyle/>
        <a:p>
          <a:endParaRPr lang="en-US"/>
        </a:p>
      </dgm:t>
    </dgm:pt>
    <dgm:pt modelId="{C6373B53-8223-40F9-A28B-E226F379CA78}" type="sibTrans" cxnId="{85C26CB2-B576-48B3-A629-69619993BE47}">
      <dgm:prSet/>
      <dgm:spPr/>
      <dgm:t>
        <a:bodyPr/>
        <a:lstStyle/>
        <a:p>
          <a:endParaRPr lang="en-US"/>
        </a:p>
      </dgm:t>
    </dgm:pt>
    <dgm:pt modelId="{68728DBA-ADB8-417E-95A1-4BFE8AA63CCE}">
      <dgm:prSet custT="1"/>
      <dgm:spPr/>
      <dgm:t>
        <a:bodyPr/>
        <a:lstStyle/>
        <a:p>
          <a:r>
            <a:rPr lang="en-US" sz="2000" b="1" i="0" dirty="0"/>
            <a:t>75th percentile</a:t>
          </a:r>
          <a:r>
            <a:rPr lang="en-US" sz="2000" b="0" i="0" dirty="0"/>
            <a:t>: 33, </a:t>
          </a:r>
          <a:endParaRPr lang="en-US" sz="2000" dirty="0"/>
        </a:p>
      </dgm:t>
    </dgm:pt>
    <dgm:pt modelId="{E72E3B01-5FE0-41A7-8FAB-30FAC2B30DAF}" type="parTrans" cxnId="{0AB6FCB1-630E-4E40-A523-61FFDCB87D74}">
      <dgm:prSet/>
      <dgm:spPr/>
      <dgm:t>
        <a:bodyPr/>
        <a:lstStyle/>
        <a:p>
          <a:endParaRPr lang="en-US"/>
        </a:p>
      </dgm:t>
    </dgm:pt>
    <dgm:pt modelId="{07825FEB-F0A1-4398-8932-5DBB5329AF70}" type="sibTrans" cxnId="{0AB6FCB1-630E-4E40-A523-61FFDCB87D74}">
      <dgm:prSet/>
      <dgm:spPr/>
      <dgm:t>
        <a:bodyPr/>
        <a:lstStyle/>
        <a:p>
          <a:endParaRPr lang="en-US"/>
        </a:p>
      </dgm:t>
    </dgm:pt>
    <dgm:pt modelId="{70ECAD17-CF66-4396-91E7-25A1B0733411}">
      <dgm:prSet custT="1"/>
      <dgm:spPr/>
      <dgm:t>
        <a:bodyPr/>
        <a:lstStyle/>
        <a:p>
          <a:r>
            <a:rPr lang="en-US" sz="2000" b="1" i="0" dirty="0"/>
            <a:t>Max</a:t>
          </a:r>
          <a:r>
            <a:rPr lang="en-US" sz="2000" b="0" i="0" dirty="0"/>
            <a:t>: 263</a:t>
          </a:r>
          <a:endParaRPr lang="en-US" sz="2000" dirty="0"/>
        </a:p>
      </dgm:t>
    </dgm:pt>
    <dgm:pt modelId="{95AFDA8F-6F32-416C-B571-035BB82CFE37}" type="parTrans" cxnId="{59BE7614-EA47-44B8-A1B1-A0146EB04577}">
      <dgm:prSet/>
      <dgm:spPr/>
      <dgm:t>
        <a:bodyPr/>
        <a:lstStyle/>
        <a:p>
          <a:endParaRPr lang="en-US"/>
        </a:p>
      </dgm:t>
    </dgm:pt>
    <dgm:pt modelId="{3EDD591B-A964-40E8-863E-DDAFC454504F}" type="sibTrans" cxnId="{59BE7614-EA47-44B8-A1B1-A0146EB04577}">
      <dgm:prSet/>
      <dgm:spPr/>
      <dgm:t>
        <a:bodyPr/>
        <a:lstStyle/>
        <a:p>
          <a:endParaRPr lang="en-US"/>
        </a:p>
      </dgm:t>
    </dgm:pt>
    <dgm:pt modelId="{2966A15E-BD57-4C93-993C-65CE002C9A10}">
      <dgm:prSet custT="1"/>
      <dgm:spPr/>
      <dgm:t>
        <a:bodyPr/>
        <a:lstStyle/>
        <a:p>
          <a:r>
            <a:rPr lang="en-US" sz="2000" b="1" i="0" dirty="0"/>
            <a:t>25th percentile</a:t>
          </a:r>
          <a:r>
            <a:rPr lang="en-US" sz="2000" b="0" i="0" dirty="0"/>
            <a:t>: 9, </a:t>
          </a:r>
          <a:endParaRPr lang="en-US" sz="2000" dirty="0"/>
        </a:p>
      </dgm:t>
    </dgm:pt>
    <dgm:pt modelId="{6F31F241-355D-4238-8A74-DAACF6FF49A0}" type="parTrans" cxnId="{F80C52D6-CA6C-4D25-A45D-0DEED7BD617D}">
      <dgm:prSet/>
      <dgm:spPr/>
      <dgm:t>
        <a:bodyPr/>
        <a:lstStyle/>
        <a:p>
          <a:endParaRPr lang="en-US"/>
        </a:p>
      </dgm:t>
    </dgm:pt>
    <dgm:pt modelId="{45A8DECF-2179-4599-B110-26E1BC95BAF0}" type="sibTrans" cxnId="{F80C52D6-CA6C-4D25-A45D-0DEED7BD617D}">
      <dgm:prSet/>
      <dgm:spPr/>
      <dgm:t>
        <a:bodyPr/>
        <a:lstStyle/>
        <a:p>
          <a:endParaRPr lang="en-US"/>
        </a:p>
      </dgm:t>
    </dgm:pt>
    <dgm:pt modelId="{B5C3F62B-EB86-490D-AC83-8166ABE71BBA}">
      <dgm:prSet custT="1"/>
      <dgm:spPr/>
      <dgm:t>
        <a:bodyPr/>
        <a:lstStyle/>
        <a:p>
          <a:r>
            <a:rPr lang="en-US" sz="2000" b="1" i="0" dirty="0"/>
            <a:t>Median</a:t>
          </a:r>
          <a:r>
            <a:rPr lang="en-US" sz="2000" b="0" i="0" dirty="0"/>
            <a:t>: 24, </a:t>
          </a:r>
          <a:endParaRPr lang="en-US" sz="2000" dirty="0"/>
        </a:p>
      </dgm:t>
    </dgm:pt>
    <dgm:pt modelId="{B962DBC1-C02E-420A-9D35-B97136BD89E1}" type="parTrans" cxnId="{278316F6-CC1D-4BC6-BDA5-033954D24F31}">
      <dgm:prSet/>
      <dgm:spPr/>
      <dgm:t>
        <a:bodyPr/>
        <a:lstStyle/>
        <a:p>
          <a:endParaRPr lang="en-US"/>
        </a:p>
      </dgm:t>
    </dgm:pt>
    <dgm:pt modelId="{ACCFF3A2-0A89-4346-9502-216D47DC2166}" type="sibTrans" cxnId="{278316F6-CC1D-4BC6-BDA5-033954D24F31}">
      <dgm:prSet/>
      <dgm:spPr/>
      <dgm:t>
        <a:bodyPr/>
        <a:lstStyle/>
        <a:p>
          <a:endParaRPr lang="en-US"/>
        </a:p>
      </dgm:t>
    </dgm:pt>
    <dgm:pt modelId="{E53BA73C-260D-4167-934A-AF3A347C732C}">
      <dgm:prSet custT="1"/>
      <dgm:spPr/>
      <dgm:t>
        <a:bodyPr/>
        <a:lstStyle/>
        <a:p>
          <a:r>
            <a:rPr lang="en-US" sz="2000" b="1" i="0" dirty="0"/>
            <a:t>75th percentile</a:t>
          </a:r>
          <a:r>
            <a:rPr lang="en-US" sz="2000" b="0" i="0" dirty="0"/>
            <a:t>: 56, </a:t>
          </a:r>
          <a:endParaRPr lang="en-US" sz="2000" dirty="0"/>
        </a:p>
      </dgm:t>
    </dgm:pt>
    <dgm:pt modelId="{99258BDC-9EF2-4905-AB0C-8F3E63B6A9F7}" type="parTrans" cxnId="{5A679565-9811-44AE-B42E-2979B16C9CCD}">
      <dgm:prSet/>
      <dgm:spPr/>
      <dgm:t>
        <a:bodyPr/>
        <a:lstStyle/>
        <a:p>
          <a:endParaRPr lang="en-US"/>
        </a:p>
      </dgm:t>
    </dgm:pt>
    <dgm:pt modelId="{339D6FD3-1FAE-4186-809A-B5708D9794E8}" type="sibTrans" cxnId="{5A679565-9811-44AE-B42E-2979B16C9CCD}">
      <dgm:prSet/>
      <dgm:spPr/>
      <dgm:t>
        <a:bodyPr/>
        <a:lstStyle/>
        <a:p>
          <a:endParaRPr lang="en-US"/>
        </a:p>
      </dgm:t>
    </dgm:pt>
    <dgm:pt modelId="{302E40A1-D69A-4654-8B80-F95FA5126CBD}">
      <dgm:prSet custT="1"/>
      <dgm:spPr/>
      <dgm:t>
        <a:bodyPr/>
        <a:lstStyle/>
        <a:p>
          <a:r>
            <a:rPr lang="en-US" sz="2000" b="1" i="0" dirty="0"/>
            <a:t>Max</a:t>
          </a:r>
          <a:r>
            <a:rPr lang="en-US" sz="2000" b="0" i="0" dirty="0"/>
            <a:t>: 362</a:t>
          </a:r>
          <a:endParaRPr lang="en-US" sz="2000" dirty="0"/>
        </a:p>
      </dgm:t>
    </dgm:pt>
    <dgm:pt modelId="{1E12DB1E-60F5-4398-B804-C111B26D5058}" type="parTrans" cxnId="{6B6D07B2-448A-40B8-A929-13F5C1F9FBD9}">
      <dgm:prSet/>
      <dgm:spPr/>
      <dgm:t>
        <a:bodyPr/>
        <a:lstStyle/>
        <a:p>
          <a:endParaRPr lang="en-US"/>
        </a:p>
      </dgm:t>
    </dgm:pt>
    <dgm:pt modelId="{02B90312-C9C4-4EBA-800E-E6E759872B9A}" type="sibTrans" cxnId="{6B6D07B2-448A-40B8-A929-13F5C1F9FBD9}">
      <dgm:prSet/>
      <dgm:spPr/>
      <dgm:t>
        <a:bodyPr/>
        <a:lstStyle/>
        <a:p>
          <a:endParaRPr lang="en-US"/>
        </a:p>
      </dgm:t>
    </dgm:pt>
    <dgm:pt modelId="{30477991-37C5-4B68-9634-226AFBC9E562}">
      <dgm:prSet custT="1"/>
      <dgm:spPr/>
      <dgm:t>
        <a:bodyPr/>
        <a:lstStyle/>
        <a:p>
          <a:endParaRPr lang="en-US" sz="2000" dirty="0"/>
        </a:p>
      </dgm:t>
    </dgm:pt>
    <dgm:pt modelId="{DF59A027-B1C1-4A34-86A9-A228AA69B34C}" type="parTrans" cxnId="{9DA2CB85-F052-49D0-A211-6A4AACBC0A8B}">
      <dgm:prSet/>
      <dgm:spPr/>
      <dgm:t>
        <a:bodyPr/>
        <a:lstStyle/>
        <a:p>
          <a:endParaRPr lang="en-US"/>
        </a:p>
      </dgm:t>
    </dgm:pt>
    <dgm:pt modelId="{0E8A0930-C4AA-481A-BC7F-44716989345F}" type="sibTrans" cxnId="{9DA2CB85-F052-49D0-A211-6A4AACBC0A8B}">
      <dgm:prSet/>
      <dgm:spPr/>
      <dgm:t>
        <a:bodyPr/>
        <a:lstStyle/>
        <a:p>
          <a:endParaRPr lang="en-US"/>
        </a:p>
      </dgm:t>
    </dgm:pt>
    <dgm:pt modelId="{1999745B-226E-45DC-B09B-9D3F4D4A8364}">
      <dgm:prSet custT="1"/>
      <dgm:spPr/>
      <dgm:t>
        <a:bodyPr/>
        <a:lstStyle/>
        <a:p>
          <a:endParaRPr lang="en-US" sz="2000" b="0" dirty="0"/>
        </a:p>
      </dgm:t>
    </dgm:pt>
    <dgm:pt modelId="{A908AAE4-32A3-49AE-822C-E3EC8CEFBC6B}" type="parTrans" cxnId="{95968168-50E4-4294-B9A8-F6FA84324574}">
      <dgm:prSet/>
      <dgm:spPr/>
      <dgm:t>
        <a:bodyPr/>
        <a:lstStyle/>
        <a:p>
          <a:endParaRPr lang="en-US"/>
        </a:p>
      </dgm:t>
    </dgm:pt>
    <dgm:pt modelId="{E0B0412D-AADF-42BF-9B6E-4C7FC5F77FEF}" type="sibTrans" cxnId="{95968168-50E4-4294-B9A8-F6FA84324574}">
      <dgm:prSet/>
      <dgm:spPr/>
      <dgm:t>
        <a:bodyPr/>
        <a:lstStyle/>
        <a:p>
          <a:endParaRPr lang="en-US"/>
        </a:p>
      </dgm:t>
    </dgm:pt>
    <dgm:pt modelId="{AA2C621F-625F-41D5-94CB-C5F391BCC589}">
      <dgm:prSet custT="1"/>
      <dgm:spPr/>
      <dgm:t>
        <a:bodyPr/>
        <a:lstStyle/>
        <a:p>
          <a:endParaRPr lang="en-US" sz="2000" dirty="0"/>
        </a:p>
      </dgm:t>
    </dgm:pt>
    <dgm:pt modelId="{1725234C-6622-4066-BAAC-4BE68919216D}" type="parTrans" cxnId="{541DA389-4BEC-4EF7-BF8F-80F8F8C1451A}">
      <dgm:prSet/>
      <dgm:spPr/>
      <dgm:t>
        <a:bodyPr/>
        <a:lstStyle/>
        <a:p>
          <a:endParaRPr lang="en-US"/>
        </a:p>
      </dgm:t>
    </dgm:pt>
    <dgm:pt modelId="{BEB3E6D2-3FAA-46DE-8780-DFFFF80D3896}" type="sibTrans" cxnId="{541DA389-4BEC-4EF7-BF8F-80F8F8C1451A}">
      <dgm:prSet/>
      <dgm:spPr/>
      <dgm:t>
        <a:bodyPr/>
        <a:lstStyle/>
        <a:p>
          <a:endParaRPr lang="en-US"/>
        </a:p>
      </dgm:t>
    </dgm:pt>
    <dgm:pt modelId="{9BEE3CCE-636C-4A17-BB8E-8E563C85A542}">
      <dgm:prSet custT="1"/>
      <dgm:spPr/>
      <dgm:t>
        <a:bodyPr/>
        <a:lstStyle/>
        <a:p>
          <a:endParaRPr lang="en-US" sz="2000" dirty="0"/>
        </a:p>
      </dgm:t>
    </dgm:pt>
    <dgm:pt modelId="{98B77C1A-7630-4B75-B43C-635007C61797}" type="parTrans" cxnId="{F38C3A38-CA23-451E-B6DF-EAF2C3D0FEB6}">
      <dgm:prSet/>
      <dgm:spPr/>
      <dgm:t>
        <a:bodyPr/>
        <a:lstStyle/>
        <a:p>
          <a:endParaRPr lang="en-US"/>
        </a:p>
      </dgm:t>
    </dgm:pt>
    <dgm:pt modelId="{8B06E491-1BCD-427B-B137-485555FD39FD}" type="sibTrans" cxnId="{F38C3A38-CA23-451E-B6DF-EAF2C3D0FEB6}">
      <dgm:prSet/>
      <dgm:spPr/>
      <dgm:t>
        <a:bodyPr/>
        <a:lstStyle/>
        <a:p>
          <a:endParaRPr lang="en-US"/>
        </a:p>
      </dgm:t>
    </dgm:pt>
    <dgm:pt modelId="{E7F07719-7C19-44D6-BBBC-1325C2D59E78}">
      <dgm:prSet custT="1"/>
      <dgm:spPr/>
      <dgm:t>
        <a:bodyPr/>
        <a:lstStyle/>
        <a:p>
          <a:endParaRPr lang="en-US" sz="2000" dirty="0"/>
        </a:p>
      </dgm:t>
    </dgm:pt>
    <dgm:pt modelId="{58670DB4-BB5A-436B-A4A7-7892A07322E0}" type="parTrans" cxnId="{7123F41E-8B14-4E0F-B839-5A616D44C272}">
      <dgm:prSet/>
      <dgm:spPr/>
      <dgm:t>
        <a:bodyPr/>
        <a:lstStyle/>
        <a:p>
          <a:endParaRPr lang="en-US"/>
        </a:p>
      </dgm:t>
    </dgm:pt>
    <dgm:pt modelId="{7319E030-4C2B-4376-939C-E5091AB47323}" type="sibTrans" cxnId="{7123F41E-8B14-4E0F-B839-5A616D44C272}">
      <dgm:prSet/>
      <dgm:spPr/>
      <dgm:t>
        <a:bodyPr/>
        <a:lstStyle/>
        <a:p>
          <a:endParaRPr lang="en-US"/>
        </a:p>
      </dgm:t>
    </dgm:pt>
    <dgm:pt modelId="{6B4CB061-0FBC-40ED-8755-C5083766766B}">
      <dgm:prSet custT="1"/>
      <dgm:spPr/>
      <dgm:t>
        <a:bodyPr/>
        <a:lstStyle/>
        <a:p>
          <a:endParaRPr lang="en-US" sz="2000" dirty="0"/>
        </a:p>
      </dgm:t>
    </dgm:pt>
    <dgm:pt modelId="{70AACBC0-8B2B-4E0C-83C3-0A9BFADAF850}" type="parTrans" cxnId="{16E34412-98A0-4A61-9B35-1687C6E4D90F}">
      <dgm:prSet/>
      <dgm:spPr/>
      <dgm:t>
        <a:bodyPr/>
        <a:lstStyle/>
        <a:p>
          <a:endParaRPr lang="en-US"/>
        </a:p>
      </dgm:t>
    </dgm:pt>
    <dgm:pt modelId="{C3DBABAD-E44A-4E1E-AA48-7E7E33BFCC88}" type="sibTrans" cxnId="{16E34412-98A0-4A61-9B35-1687C6E4D90F}">
      <dgm:prSet/>
      <dgm:spPr/>
      <dgm:t>
        <a:bodyPr/>
        <a:lstStyle/>
        <a:p>
          <a:endParaRPr lang="en-US"/>
        </a:p>
      </dgm:t>
    </dgm:pt>
    <dgm:pt modelId="{B596D032-143E-45E2-A891-2FC30273EB09}" type="pres">
      <dgm:prSet presAssocID="{9195B5AF-BDF0-4750-A255-CB89D77DB88A}" presName="Name0" presStyleCnt="0">
        <dgm:presLayoutVars>
          <dgm:dir/>
          <dgm:animLvl val="lvl"/>
          <dgm:resizeHandles val="exact"/>
        </dgm:presLayoutVars>
      </dgm:prSet>
      <dgm:spPr/>
    </dgm:pt>
    <dgm:pt modelId="{607C4A4A-8E21-4146-B2E9-5D100F34AD93}" type="pres">
      <dgm:prSet presAssocID="{24A7780D-2231-4A36-8C35-85CFC2550A26}" presName="composite" presStyleCnt="0"/>
      <dgm:spPr/>
    </dgm:pt>
    <dgm:pt modelId="{CB691A98-2473-48A4-A8A7-C9C4C514C588}" type="pres">
      <dgm:prSet presAssocID="{24A7780D-2231-4A36-8C35-85CFC2550A26}" presName="parTx" presStyleLbl="alignNode1" presStyleIdx="0" presStyleCnt="8">
        <dgm:presLayoutVars>
          <dgm:chMax val="0"/>
          <dgm:chPref val="0"/>
          <dgm:bulletEnabled val="1"/>
        </dgm:presLayoutVars>
      </dgm:prSet>
      <dgm:spPr/>
    </dgm:pt>
    <dgm:pt modelId="{62F7C935-87A5-4993-9EBE-1428A40302F8}" type="pres">
      <dgm:prSet presAssocID="{24A7780D-2231-4A36-8C35-85CFC2550A26}" presName="desTx" presStyleLbl="alignAccFollowNode1" presStyleIdx="0" presStyleCnt="8">
        <dgm:presLayoutVars>
          <dgm:bulletEnabled val="1"/>
        </dgm:presLayoutVars>
      </dgm:prSet>
      <dgm:spPr/>
    </dgm:pt>
    <dgm:pt modelId="{E40B218D-FC55-4EA5-8503-BEC7125B930A}" type="pres">
      <dgm:prSet presAssocID="{93726644-ED16-4D57-8277-95BE7AD55FCB}" presName="space" presStyleCnt="0"/>
      <dgm:spPr/>
    </dgm:pt>
    <dgm:pt modelId="{0CD1FA0E-96F5-41E0-BA84-88D2B281A149}" type="pres">
      <dgm:prSet presAssocID="{ED368C37-A902-42B7-9C86-A465CD83B966}" presName="composite" presStyleCnt="0"/>
      <dgm:spPr/>
    </dgm:pt>
    <dgm:pt modelId="{FC77A019-91FF-4219-BEC2-79274FCED7C5}" type="pres">
      <dgm:prSet presAssocID="{ED368C37-A902-42B7-9C86-A465CD83B966}" presName="parTx" presStyleLbl="alignNode1" presStyleIdx="1" presStyleCnt="8">
        <dgm:presLayoutVars>
          <dgm:chMax val="0"/>
          <dgm:chPref val="0"/>
          <dgm:bulletEnabled val="1"/>
        </dgm:presLayoutVars>
      </dgm:prSet>
      <dgm:spPr/>
    </dgm:pt>
    <dgm:pt modelId="{6B212691-2E38-4894-A196-02EFC81C720C}" type="pres">
      <dgm:prSet presAssocID="{ED368C37-A902-42B7-9C86-A465CD83B966}" presName="desTx" presStyleLbl="alignAccFollowNode1" presStyleIdx="1" presStyleCnt="8">
        <dgm:presLayoutVars>
          <dgm:bulletEnabled val="1"/>
        </dgm:presLayoutVars>
      </dgm:prSet>
      <dgm:spPr/>
    </dgm:pt>
    <dgm:pt modelId="{04E7BEDA-59C9-48CB-977C-CBA7D336AFCA}" type="pres">
      <dgm:prSet presAssocID="{DD0E5386-5F86-449F-BEC3-02C455ED75EF}" presName="space" presStyleCnt="0"/>
      <dgm:spPr/>
    </dgm:pt>
    <dgm:pt modelId="{327B1802-29D2-4436-A780-A5580AFBA62A}" type="pres">
      <dgm:prSet presAssocID="{338C296F-1B6C-429A-A29D-7905DE005AEC}" presName="composite" presStyleCnt="0"/>
      <dgm:spPr/>
    </dgm:pt>
    <dgm:pt modelId="{49710ABD-09B4-4DD7-B863-533E36EDAEB9}" type="pres">
      <dgm:prSet presAssocID="{338C296F-1B6C-429A-A29D-7905DE005AEC}" presName="parTx" presStyleLbl="alignNode1" presStyleIdx="2" presStyleCnt="8">
        <dgm:presLayoutVars>
          <dgm:chMax val="0"/>
          <dgm:chPref val="0"/>
          <dgm:bulletEnabled val="1"/>
        </dgm:presLayoutVars>
      </dgm:prSet>
      <dgm:spPr/>
    </dgm:pt>
    <dgm:pt modelId="{5DE2978B-82D8-4DD5-8142-01861B804D82}" type="pres">
      <dgm:prSet presAssocID="{338C296F-1B6C-429A-A29D-7905DE005AEC}" presName="desTx" presStyleLbl="alignAccFollowNode1" presStyleIdx="2" presStyleCnt="8">
        <dgm:presLayoutVars>
          <dgm:bulletEnabled val="1"/>
        </dgm:presLayoutVars>
      </dgm:prSet>
      <dgm:spPr/>
    </dgm:pt>
    <dgm:pt modelId="{AE5ED283-9A73-493E-876D-830B9A7CF6A3}" type="pres">
      <dgm:prSet presAssocID="{7406FFCF-7A7D-44F1-A5E7-85BD2AEF7ED4}" presName="space" presStyleCnt="0"/>
      <dgm:spPr/>
    </dgm:pt>
    <dgm:pt modelId="{0D7CCCC0-EAF7-4B9B-B027-7E397510F349}" type="pres">
      <dgm:prSet presAssocID="{72ED9F7F-2CB2-408D-8971-0B95A547FA2E}" presName="composite" presStyleCnt="0"/>
      <dgm:spPr/>
    </dgm:pt>
    <dgm:pt modelId="{E5AA2FD4-05EA-4EB7-BD8F-6BE8577A7CF1}" type="pres">
      <dgm:prSet presAssocID="{72ED9F7F-2CB2-408D-8971-0B95A547FA2E}" presName="parTx" presStyleLbl="alignNode1" presStyleIdx="3" presStyleCnt="8">
        <dgm:presLayoutVars>
          <dgm:chMax val="0"/>
          <dgm:chPref val="0"/>
          <dgm:bulletEnabled val="1"/>
        </dgm:presLayoutVars>
      </dgm:prSet>
      <dgm:spPr/>
    </dgm:pt>
    <dgm:pt modelId="{5F737D76-2834-48CD-9563-D38ECBB6A204}" type="pres">
      <dgm:prSet presAssocID="{72ED9F7F-2CB2-408D-8971-0B95A547FA2E}" presName="desTx" presStyleLbl="alignAccFollowNode1" presStyleIdx="3" presStyleCnt="8">
        <dgm:presLayoutVars>
          <dgm:bulletEnabled val="1"/>
        </dgm:presLayoutVars>
      </dgm:prSet>
      <dgm:spPr/>
    </dgm:pt>
    <dgm:pt modelId="{EEE693EC-DDFE-4553-8ECF-4E8DCA8267BB}" type="pres">
      <dgm:prSet presAssocID="{E659EB6B-4FD7-4E41-A355-B81C14D8181E}" presName="space" presStyleCnt="0"/>
      <dgm:spPr/>
    </dgm:pt>
    <dgm:pt modelId="{F6C69420-65DC-4531-9DBB-E115B08826E4}" type="pres">
      <dgm:prSet presAssocID="{CB4DDD34-FB0D-4188-A683-06848B45B290}" presName="composite" presStyleCnt="0"/>
      <dgm:spPr/>
    </dgm:pt>
    <dgm:pt modelId="{D68F3B2A-799A-44C6-B41E-2A46CD201B51}" type="pres">
      <dgm:prSet presAssocID="{CB4DDD34-FB0D-4188-A683-06848B45B290}" presName="parTx" presStyleLbl="alignNode1" presStyleIdx="4" presStyleCnt="8">
        <dgm:presLayoutVars>
          <dgm:chMax val="0"/>
          <dgm:chPref val="0"/>
          <dgm:bulletEnabled val="1"/>
        </dgm:presLayoutVars>
      </dgm:prSet>
      <dgm:spPr/>
    </dgm:pt>
    <dgm:pt modelId="{52C46176-23B4-42DA-A346-CB66DE683CA3}" type="pres">
      <dgm:prSet presAssocID="{CB4DDD34-FB0D-4188-A683-06848B45B290}" presName="desTx" presStyleLbl="alignAccFollowNode1" presStyleIdx="4" presStyleCnt="8">
        <dgm:presLayoutVars>
          <dgm:bulletEnabled val="1"/>
        </dgm:presLayoutVars>
      </dgm:prSet>
      <dgm:spPr/>
    </dgm:pt>
    <dgm:pt modelId="{1BFF4A6B-922B-4E0A-88B4-E851EDB8D717}" type="pres">
      <dgm:prSet presAssocID="{39236F2A-6A35-4A2E-8680-CEBA001A7356}" presName="space" presStyleCnt="0"/>
      <dgm:spPr/>
    </dgm:pt>
    <dgm:pt modelId="{07ECED17-0208-4759-9EDC-C871216FCE0D}" type="pres">
      <dgm:prSet presAssocID="{7E18F51A-710D-4F81-8AAD-A849AC82BC33}" presName="composite" presStyleCnt="0"/>
      <dgm:spPr/>
    </dgm:pt>
    <dgm:pt modelId="{A07B477C-E47F-4981-8857-99A0366EF844}" type="pres">
      <dgm:prSet presAssocID="{7E18F51A-710D-4F81-8AAD-A849AC82BC33}" presName="parTx" presStyleLbl="alignNode1" presStyleIdx="5" presStyleCnt="8">
        <dgm:presLayoutVars>
          <dgm:chMax val="0"/>
          <dgm:chPref val="0"/>
          <dgm:bulletEnabled val="1"/>
        </dgm:presLayoutVars>
      </dgm:prSet>
      <dgm:spPr/>
    </dgm:pt>
    <dgm:pt modelId="{7A3EE0F7-DB59-45EA-A885-8F3D6D9148D9}" type="pres">
      <dgm:prSet presAssocID="{7E18F51A-710D-4F81-8AAD-A849AC82BC33}" presName="desTx" presStyleLbl="alignAccFollowNode1" presStyleIdx="5" presStyleCnt="8">
        <dgm:presLayoutVars>
          <dgm:bulletEnabled val="1"/>
        </dgm:presLayoutVars>
      </dgm:prSet>
      <dgm:spPr/>
    </dgm:pt>
    <dgm:pt modelId="{B84F7D4E-E8B6-46B1-BC67-00CBC8E963B2}" type="pres">
      <dgm:prSet presAssocID="{4852AE0D-C9BE-4FE5-83EC-B4A44138C903}" presName="space" presStyleCnt="0"/>
      <dgm:spPr/>
    </dgm:pt>
    <dgm:pt modelId="{2A91187D-CE78-4AAA-8805-613F08CAAE32}" type="pres">
      <dgm:prSet presAssocID="{02C171F7-45A4-4712-B593-63AC99EE6BDA}" presName="composite" presStyleCnt="0"/>
      <dgm:spPr/>
    </dgm:pt>
    <dgm:pt modelId="{318BEADA-3AA0-4C0E-9AEF-67A7A42ACBCD}" type="pres">
      <dgm:prSet presAssocID="{02C171F7-45A4-4712-B593-63AC99EE6BDA}" presName="parTx" presStyleLbl="alignNode1" presStyleIdx="6" presStyleCnt="8">
        <dgm:presLayoutVars>
          <dgm:chMax val="0"/>
          <dgm:chPref val="0"/>
          <dgm:bulletEnabled val="1"/>
        </dgm:presLayoutVars>
      </dgm:prSet>
      <dgm:spPr/>
    </dgm:pt>
    <dgm:pt modelId="{BDB34F39-0035-42A7-8EE7-A207973FF48C}" type="pres">
      <dgm:prSet presAssocID="{02C171F7-45A4-4712-B593-63AC99EE6BDA}" presName="desTx" presStyleLbl="alignAccFollowNode1" presStyleIdx="6" presStyleCnt="8">
        <dgm:presLayoutVars>
          <dgm:bulletEnabled val="1"/>
        </dgm:presLayoutVars>
      </dgm:prSet>
      <dgm:spPr/>
    </dgm:pt>
    <dgm:pt modelId="{7821C71E-6DCD-4F97-BF5A-57C094FAB3C3}" type="pres">
      <dgm:prSet presAssocID="{E4C5C778-C2D1-4908-ABD8-500C6DDEE66E}" presName="space" presStyleCnt="0"/>
      <dgm:spPr/>
    </dgm:pt>
    <dgm:pt modelId="{817D8B88-0DAC-43A6-AC4F-7136DD29715E}" type="pres">
      <dgm:prSet presAssocID="{57D52336-D9EC-4B2E-A7E4-920A32B95C9C}" presName="composite" presStyleCnt="0"/>
      <dgm:spPr/>
    </dgm:pt>
    <dgm:pt modelId="{1D0B96D0-BC1F-4248-80A3-BA101E8B3B5E}" type="pres">
      <dgm:prSet presAssocID="{57D52336-D9EC-4B2E-A7E4-920A32B95C9C}" presName="parTx" presStyleLbl="alignNode1" presStyleIdx="7" presStyleCnt="8">
        <dgm:presLayoutVars>
          <dgm:chMax val="0"/>
          <dgm:chPref val="0"/>
          <dgm:bulletEnabled val="1"/>
        </dgm:presLayoutVars>
      </dgm:prSet>
      <dgm:spPr/>
    </dgm:pt>
    <dgm:pt modelId="{125376FA-DDFA-404A-AFB5-163703B41B37}" type="pres">
      <dgm:prSet presAssocID="{57D52336-D9EC-4B2E-A7E4-920A32B95C9C}" presName="desTx" presStyleLbl="alignAccFollowNode1" presStyleIdx="7" presStyleCnt="8">
        <dgm:presLayoutVars>
          <dgm:bulletEnabled val="1"/>
        </dgm:presLayoutVars>
      </dgm:prSet>
      <dgm:spPr/>
    </dgm:pt>
  </dgm:ptLst>
  <dgm:cxnLst>
    <dgm:cxn modelId="{C6174306-5DD9-46D8-9385-81824747735E}" type="presOf" srcId="{CB4DDD34-FB0D-4188-A683-06848B45B290}" destId="{D68F3B2A-799A-44C6-B41E-2A46CD201B51}" srcOrd="0" destOrd="0" presId="urn:microsoft.com/office/officeart/2005/8/layout/hList1"/>
    <dgm:cxn modelId="{61063F08-8543-4A20-90FF-100629755CFC}" type="presOf" srcId="{02C171F7-45A4-4712-B593-63AC99EE6BDA}" destId="{318BEADA-3AA0-4C0E-9AEF-67A7A42ACBCD}" srcOrd="0" destOrd="0" presId="urn:microsoft.com/office/officeart/2005/8/layout/hList1"/>
    <dgm:cxn modelId="{D1B7890C-82A3-4498-92BC-026F4F3EF41E}" type="presOf" srcId="{1999745B-226E-45DC-B09B-9D3F4D4A8364}" destId="{5F737D76-2834-48CD-9563-D38ECBB6A204}" srcOrd="0" destOrd="1" presId="urn:microsoft.com/office/officeart/2005/8/layout/hList1"/>
    <dgm:cxn modelId="{0367860D-C273-478C-997E-379F89957834}" srcId="{24A7780D-2231-4A36-8C35-85CFC2550A26}" destId="{A32E1142-2C8C-4433-9784-9C9D46AB2B57}" srcOrd="2" destOrd="0" parTransId="{59BF7B91-B3F5-4D18-9036-36A356D64679}" sibTransId="{0677F9B8-49F1-4097-B122-2938B002E9E7}"/>
    <dgm:cxn modelId="{DA6ECD0D-C037-416C-9EEA-8FCB5DBFD896}" srcId="{CB4DDD34-FB0D-4188-A683-06848B45B290}" destId="{D48D0665-F920-4597-9623-607AE00304A9}" srcOrd="3" destOrd="0" parTransId="{97A9EF39-93A5-4128-B4B3-3642D453EFF6}" sibTransId="{DC52FF2A-2F20-4104-A08D-6BC60DF80BDA}"/>
    <dgm:cxn modelId="{B039600F-90DA-40D6-888E-E5A7E80D14C0}" type="presOf" srcId="{2F5196F8-6649-4E9E-8B53-923F2C0A820A}" destId="{BDB34F39-0035-42A7-8EE7-A207973FF48C}" srcOrd="0" destOrd="3" presId="urn:microsoft.com/office/officeart/2005/8/layout/hList1"/>
    <dgm:cxn modelId="{25DE7011-D774-469E-BE74-8896FD0CDA6D}" type="presOf" srcId="{584C27DD-2F96-46B3-BE32-D90191626217}" destId="{5DE2978B-82D8-4DD5-8142-01861B804D82}" srcOrd="0" destOrd="7" presId="urn:microsoft.com/office/officeart/2005/8/layout/hList1"/>
    <dgm:cxn modelId="{8213E411-26A9-48CC-891C-1242089DF06D}" type="presOf" srcId="{74954F35-FC7A-42FA-8DD1-A203EEDDD52A}" destId="{62F7C935-87A5-4993-9EBE-1428A40302F8}" srcOrd="0" destOrd="6" presId="urn:microsoft.com/office/officeart/2005/8/layout/hList1"/>
    <dgm:cxn modelId="{16E34412-98A0-4A61-9B35-1687C6E4D90F}" srcId="{57D52336-D9EC-4B2E-A7E4-920A32B95C9C}" destId="{6B4CB061-0FBC-40ED-8755-C5083766766B}" srcOrd="1" destOrd="0" parTransId="{70AACBC0-8B2B-4E0C-83C3-0A9BFADAF850}" sibTransId="{C3DBABAD-E44A-4E1E-AA48-7E7E33BFCC88}"/>
    <dgm:cxn modelId="{59BE7614-EA47-44B8-A1B1-A0146EB04577}" srcId="{02C171F7-45A4-4712-B593-63AC99EE6BDA}" destId="{70ECAD17-CF66-4396-91E7-25A1B0733411}" srcOrd="8" destOrd="0" parTransId="{95AFDA8F-6F32-416C-B571-035BB82CFE37}" sibTransId="{3EDD591B-A964-40E8-863E-DDAFC454504F}"/>
    <dgm:cxn modelId="{F9A2AA14-7FAC-4CEC-9E99-012D02F69AFC}" type="presOf" srcId="{C46BD587-12A9-41A1-B83E-20C1DC1307D4}" destId="{5F737D76-2834-48CD-9563-D38ECBB6A204}" srcOrd="0" destOrd="5" presId="urn:microsoft.com/office/officeart/2005/8/layout/hList1"/>
    <dgm:cxn modelId="{F172BF14-B28F-4108-992E-FABA986C995F}" type="presOf" srcId="{821E7761-35E1-4077-B9F9-9C6A44593DC1}" destId="{125376FA-DDFA-404A-AFB5-163703B41B37}" srcOrd="0" destOrd="0" presId="urn:microsoft.com/office/officeart/2005/8/layout/hList1"/>
    <dgm:cxn modelId="{811C9016-276A-4F1B-AAB9-7398968311B7}" type="presOf" srcId="{D183BE2E-7F62-436D-9D19-03898CFC2B40}" destId="{5DE2978B-82D8-4DD5-8142-01861B804D82}" srcOrd="0" destOrd="5" presId="urn:microsoft.com/office/officeart/2005/8/layout/hList1"/>
    <dgm:cxn modelId="{9B87A417-3964-49A4-B938-CE4BF8DF3038}" type="presOf" srcId="{E53BA73C-260D-4167-934A-AF3A347C732C}" destId="{125376FA-DDFA-404A-AFB5-163703B41B37}" srcOrd="0" destOrd="7" presId="urn:microsoft.com/office/officeart/2005/8/layout/hList1"/>
    <dgm:cxn modelId="{2248B219-20E8-4FB6-96C2-009FE9B0958E}" type="presOf" srcId="{302E40A1-D69A-4654-8B80-F95FA5126CBD}" destId="{125376FA-DDFA-404A-AFB5-163703B41B37}" srcOrd="0" destOrd="8" presId="urn:microsoft.com/office/officeart/2005/8/layout/hList1"/>
    <dgm:cxn modelId="{2F60231A-A9B4-4D60-9800-0DE1868F8EAF}" type="presOf" srcId="{5B021318-5E5B-4850-B08C-C65E39EED930}" destId="{62F7C935-87A5-4993-9EBE-1428A40302F8}" srcOrd="0" destOrd="1" presId="urn:microsoft.com/office/officeart/2005/8/layout/hList1"/>
    <dgm:cxn modelId="{7123F41E-8B14-4E0F-B839-5A616D44C272}" srcId="{02C171F7-45A4-4712-B593-63AC99EE6BDA}" destId="{E7F07719-7C19-44D6-BBBC-1325C2D59E78}" srcOrd="1" destOrd="0" parTransId="{58670DB4-BB5A-436B-A4A7-7892A07322E0}" sibTransId="{7319E030-4C2B-4376-939C-E5091AB47323}"/>
    <dgm:cxn modelId="{18E6F021-8D47-445D-8BDB-604A0F27F5EE}" srcId="{ED368C37-A902-42B7-9C86-A465CD83B966}" destId="{2F603E7B-CD81-471E-AF93-2621988BEA27}" srcOrd="4" destOrd="0" parTransId="{30358171-0448-460D-8B96-91D5A8277D6C}" sibTransId="{026DF805-A276-46EC-AC52-19D42B700F71}"/>
    <dgm:cxn modelId="{CDA11823-C71E-478B-9261-5AEF2A50B8B6}" type="presOf" srcId="{ACC49B7C-EB6F-4120-A7A9-486CEEBBE84F}" destId="{5F737D76-2834-48CD-9563-D38ECBB6A204}" srcOrd="0" destOrd="0" presId="urn:microsoft.com/office/officeart/2005/8/layout/hList1"/>
    <dgm:cxn modelId="{09A50B26-E74C-4195-A426-096E354BEDBD}" srcId="{7E18F51A-710D-4F81-8AAD-A849AC82BC33}" destId="{53A26DD8-8B74-4093-8C07-8FB18C8C0665}" srcOrd="5" destOrd="0" parTransId="{6EEB72A3-D224-4797-BFD8-5C8184A25526}" sibTransId="{A2BE0199-6131-4D65-BBE4-36FBBA9DA3B0}"/>
    <dgm:cxn modelId="{67952826-90DD-4AAD-8FF6-5126AAF7616B}" srcId="{ED368C37-A902-42B7-9C86-A465CD83B966}" destId="{48088E47-F9CE-4E65-94AE-4E12F50F290C}" srcOrd="6" destOrd="0" parTransId="{E779C88D-130A-4B96-BCDE-3237651EE7BA}" sibTransId="{B9D7762C-3756-4371-A7D9-9E55FFB09852}"/>
    <dgm:cxn modelId="{E4A1D327-0F75-4F95-8CEF-5679DB7AC2CC}" type="presOf" srcId="{30477991-37C5-4B68-9634-226AFBC9E562}" destId="{5DE2978B-82D8-4DD5-8142-01861B804D82}" srcOrd="0" destOrd="1" presId="urn:microsoft.com/office/officeart/2005/8/layout/hList1"/>
    <dgm:cxn modelId="{0429E329-C631-4556-84D9-83F8DF93DB22}" srcId="{02C171F7-45A4-4712-B593-63AC99EE6BDA}" destId="{9D4EE8EA-E64A-404F-8B52-540FBFB36144}" srcOrd="4" destOrd="0" parTransId="{8B4F8A59-DD27-428E-916D-0B7266FE7BE6}" sibTransId="{BC024B1F-9C30-4EE2-A7EC-915987FE2546}"/>
    <dgm:cxn modelId="{CC54FA2A-29C6-49C4-AF48-4DADBBEAC2F0}" type="presOf" srcId="{A53A00BB-9562-4725-8651-8FCEAE138D89}" destId="{6B212691-2E38-4894-A196-02EFC81C720C}" srcOrd="0" destOrd="3" presId="urn:microsoft.com/office/officeart/2005/8/layout/hList1"/>
    <dgm:cxn modelId="{F772E62F-4412-4A1B-8595-CAA536B420E6}" type="presOf" srcId="{AA2C621F-625F-41D5-94CB-C5F391BCC589}" destId="{52C46176-23B4-42DA-A346-CB66DE683CA3}" srcOrd="0" destOrd="1" presId="urn:microsoft.com/office/officeart/2005/8/layout/hList1"/>
    <dgm:cxn modelId="{33150930-459A-4F3A-9CD8-88AC23AF7E54}" type="presOf" srcId="{890948B8-AFDE-4FE7-9ED6-9C87D4B64489}" destId="{52C46176-23B4-42DA-A346-CB66DE683CA3}" srcOrd="0" destOrd="6" presId="urn:microsoft.com/office/officeart/2005/8/layout/hList1"/>
    <dgm:cxn modelId="{A3086931-4318-4B0C-9F71-C744CF3F0292}" type="presOf" srcId="{ED368C37-A902-42B7-9C86-A465CD83B966}" destId="{FC77A019-91FF-4219-BEC2-79274FCED7C5}" srcOrd="0" destOrd="0" presId="urn:microsoft.com/office/officeart/2005/8/layout/hList1"/>
    <dgm:cxn modelId="{2870CB32-9BAC-4B60-8D1A-1EEBD90C7918}" type="presOf" srcId="{0166D114-763A-436C-8077-2884CDE00F68}" destId="{6B212691-2E38-4894-A196-02EFC81C720C}" srcOrd="0" destOrd="0" presId="urn:microsoft.com/office/officeart/2005/8/layout/hList1"/>
    <dgm:cxn modelId="{2A264334-D1EA-491A-95EE-69822462DA1B}" type="presOf" srcId="{F0EEC56E-4AC5-49DE-9572-7A0C9E14FBCA}" destId="{7A3EE0F7-DB59-45EA-A885-8F3D6D9148D9}" srcOrd="0" destOrd="7" presId="urn:microsoft.com/office/officeart/2005/8/layout/hList1"/>
    <dgm:cxn modelId="{F38C3A38-CA23-451E-B6DF-EAF2C3D0FEB6}" srcId="{7E18F51A-710D-4F81-8AAD-A849AC82BC33}" destId="{9BEE3CCE-636C-4A17-BB8E-8E563C85A542}" srcOrd="1" destOrd="0" parTransId="{98B77C1A-7630-4B75-B43C-635007C61797}" sibTransId="{8B06E491-1BCD-427B-B137-485555FD39FD}"/>
    <dgm:cxn modelId="{93F5333A-D33B-455E-971F-56A44F5D762C}" type="presOf" srcId="{65031BCC-961B-4845-9BCA-26837F7E7286}" destId="{5F737D76-2834-48CD-9563-D38ECBB6A204}" srcOrd="0" destOrd="8" presId="urn:microsoft.com/office/officeart/2005/8/layout/hList1"/>
    <dgm:cxn modelId="{59F82D3C-A2B8-497C-8FA7-74D15C05687F}" srcId="{24A7780D-2231-4A36-8C35-85CFC2550A26}" destId="{2BDE30EB-BEEF-4606-83E5-5EB991135CCE}" srcOrd="7" destOrd="0" parTransId="{55982F1D-8B94-418B-8C6A-DA6686520B82}" sibTransId="{CB8A4ABA-F5F6-4671-A8B0-3E338B26CA38}"/>
    <dgm:cxn modelId="{908D933C-783A-484F-857F-6DD0D81F5C7B}" srcId="{02C171F7-45A4-4712-B593-63AC99EE6BDA}" destId="{330D21CE-1ED7-4BCF-9575-388DDF1D9866}" srcOrd="5" destOrd="0" parTransId="{776B298E-148C-430A-8B8A-86B9037C8305}" sibTransId="{ADFB7627-45FE-4E9A-A34C-C6CDB7C9E7FD}"/>
    <dgm:cxn modelId="{0BACBC3D-CE98-42D4-B123-12AAE7D1DAE4}" type="presOf" srcId="{D48D0665-F920-4597-9623-607AE00304A9}" destId="{52C46176-23B4-42DA-A346-CB66DE683CA3}" srcOrd="0" destOrd="3" presId="urn:microsoft.com/office/officeart/2005/8/layout/hList1"/>
    <dgm:cxn modelId="{42372140-8ACD-4899-8A1D-48161FA00051}" srcId="{338C296F-1B6C-429A-A29D-7905DE005AEC}" destId="{584C27DD-2F96-46B3-BE32-D90191626217}" srcOrd="7" destOrd="0" parTransId="{354681B2-3C82-4A54-AFBE-363E0EE55B24}" sibTransId="{71BD1B50-F85E-41EE-B8C2-491252554749}"/>
    <dgm:cxn modelId="{41523D5C-19D6-4080-B817-B961DFCBAB91}" srcId="{7E18F51A-710D-4F81-8AAD-A849AC82BC33}" destId="{F163DB93-882B-427F-B66B-F52274817370}" srcOrd="0" destOrd="0" parTransId="{5293F048-123F-48A4-BCB6-2B8B3302B038}" sibTransId="{0B186962-A9A6-476D-844B-5ED541E46ED3}"/>
    <dgm:cxn modelId="{FE4C4A5D-91A4-4718-BC61-6BF5CCE0D6D3}" type="presOf" srcId="{538BA709-1F00-4115-8727-1E9E7EE1DEAE}" destId="{5DE2978B-82D8-4DD5-8142-01861B804D82}" srcOrd="0" destOrd="8" presId="urn:microsoft.com/office/officeart/2005/8/layout/hList1"/>
    <dgm:cxn modelId="{E13FE160-80F3-4C76-A643-51F001029C9A}" type="presOf" srcId="{48EAA807-9B32-47D1-9915-5923B80E9F58}" destId="{62F7C935-87A5-4993-9EBE-1428A40302F8}" srcOrd="0" destOrd="4" presId="urn:microsoft.com/office/officeart/2005/8/layout/hList1"/>
    <dgm:cxn modelId="{D6920742-2FE1-489F-A203-B5B5E9173481}" type="presOf" srcId="{B5C3F62B-EB86-490D-AC83-8166ABE71BBA}" destId="{125376FA-DDFA-404A-AFB5-163703B41B37}" srcOrd="0" destOrd="6" presId="urn:microsoft.com/office/officeart/2005/8/layout/hList1"/>
    <dgm:cxn modelId="{C7D15064-0717-427A-814E-0427434659FB}" type="presOf" srcId="{2168CA96-31DF-4FBF-8C1B-330A1ED3E6A2}" destId="{52C46176-23B4-42DA-A346-CB66DE683CA3}" srcOrd="0" destOrd="4" presId="urn:microsoft.com/office/officeart/2005/8/layout/hList1"/>
    <dgm:cxn modelId="{5A679565-9811-44AE-B42E-2979B16C9CCD}" srcId="{57D52336-D9EC-4B2E-A7E4-920A32B95C9C}" destId="{E53BA73C-260D-4167-934A-AF3A347C732C}" srcOrd="7" destOrd="0" parTransId="{99258BDC-9EF2-4905-AB0C-8F3E63B6A9F7}" sibTransId="{339D6FD3-1FAE-4186-809A-B5708D9794E8}"/>
    <dgm:cxn modelId="{11A8F365-9566-4E93-B9CF-5CBC0335E0B3}" srcId="{02C171F7-45A4-4712-B593-63AC99EE6BDA}" destId="{84B2C099-A237-45AC-97EF-38DB8702C6B0}" srcOrd="0" destOrd="0" parTransId="{56BB5D7E-671F-4125-80CB-AA1B6338FD0D}" sibTransId="{63A5F5F1-5F01-4A3B-9057-A623444F138F}"/>
    <dgm:cxn modelId="{017D0946-B6DC-49E5-9871-57E588DC38F5}" type="presOf" srcId="{72ED9F7F-2CB2-408D-8971-0B95A547FA2E}" destId="{E5AA2FD4-05EA-4EB7-BD8F-6BE8577A7CF1}" srcOrd="0" destOrd="0" presId="urn:microsoft.com/office/officeart/2005/8/layout/hList1"/>
    <dgm:cxn modelId="{1BEA4B67-2E7A-4FFC-8981-3C7B8EAE3A1F}" type="presOf" srcId="{A32E1142-2C8C-4433-9784-9C9D46AB2B57}" destId="{62F7C935-87A5-4993-9EBE-1428A40302F8}" srcOrd="0" destOrd="2" presId="urn:microsoft.com/office/officeart/2005/8/layout/hList1"/>
    <dgm:cxn modelId="{95968168-50E4-4294-B9A8-F6FA84324574}" srcId="{72ED9F7F-2CB2-408D-8971-0B95A547FA2E}" destId="{1999745B-226E-45DC-B09B-9D3F4D4A8364}" srcOrd="1" destOrd="0" parTransId="{A908AAE4-32A3-49AE-822C-E3EC8CEFBC6B}" sibTransId="{E0B0412D-AADF-42BF-9B6E-4C7FC5F77FEF}"/>
    <dgm:cxn modelId="{673B3249-7C8D-4C94-AE06-A94F1C0CC1D3}" srcId="{338C296F-1B6C-429A-A29D-7905DE005AEC}" destId="{7C3946D6-4E4E-4A4F-8180-198E45DF6B77}" srcOrd="2" destOrd="0" parTransId="{8D47F4E4-6C64-497F-9CA0-965011B9023F}" sibTransId="{B9D88EDF-308B-4783-997B-EDDAC88B3B73}"/>
    <dgm:cxn modelId="{887FF349-7616-4CCD-8F95-91A371716B04}" type="presOf" srcId="{06B1AC6F-FE6F-492C-BF22-862218D0E767}" destId="{62F7C935-87A5-4993-9EBE-1428A40302F8}" srcOrd="0" destOrd="3" presId="urn:microsoft.com/office/officeart/2005/8/layout/hList1"/>
    <dgm:cxn modelId="{5E79204A-7BBC-4E60-AE69-A5A4175974BE}" type="presOf" srcId="{18862189-B502-46D0-A288-08EEDD72EF6F}" destId="{125376FA-DDFA-404A-AFB5-163703B41B37}" srcOrd="0" destOrd="3" presId="urn:microsoft.com/office/officeart/2005/8/layout/hList1"/>
    <dgm:cxn modelId="{D76FA86A-84D4-4173-BC6B-EB45E59A32F1}" type="presOf" srcId="{C05ED45F-9E5B-4A68-B815-5D734F376445}" destId="{BDB34F39-0035-42A7-8EE7-A207973FF48C}" srcOrd="0" destOrd="2" presId="urn:microsoft.com/office/officeart/2005/8/layout/hList1"/>
    <dgm:cxn modelId="{EAE4D06A-C934-4029-88DD-DA18F1A671CE}" srcId="{CB4DDD34-FB0D-4188-A683-06848B45B290}" destId="{0F407353-9AD8-4817-AAD7-F691F70636BE}" srcOrd="2" destOrd="0" parTransId="{47C0EAB6-2A7B-43B8-97BC-4EFA798641A1}" sibTransId="{01B3637C-3BC8-4825-917F-22EDCECD5740}"/>
    <dgm:cxn modelId="{E5E2076D-159C-4FAF-BA9A-FA265D7B68B9}" type="presOf" srcId="{4E3FFEE8-FE2E-4367-98BD-C27F8CC71129}" destId="{125376FA-DDFA-404A-AFB5-163703B41B37}" srcOrd="0" destOrd="2" presId="urn:microsoft.com/office/officeart/2005/8/layout/hList1"/>
    <dgm:cxn modelId="{9F1C606D-193C-4EE6-9492-585A2BA9B19E}" type="presOf" srcId="{CC0DA2F7-1EDA-4045-8874-EB994247F14A}" destId="{5DE2978B-82D8-4DD5-8142-01861B804D82}" srcOrd="0" destOrd="0" presId="urn:microsoft.com/office/officeart/2005/8/layout/hList1"/>
    <dgm:cxn modelId="{B819034E-D830-4714-B9ED-775287D0B9C4}" srcId="{338C296F-1B6C-429A-A29D-7905DE005AEC}" destId="{4B8C97AE-17AB-4556-8152-69CD002D5EFE}" srcOrd="3" destOrd="0" parTransId="{0DB3E8A6-ACFC-4606-B90D-AD507467C5A8}" sibTransId="{75EF0CE2-19F2-4DA0-BE6D-8718D33B46CE}"/>
    <dgm:cxn modelId="{9F4D246E-AEBE-406C-9540-B697E7516CEE}" type="presOf" srcId="{A624F644-9E7C-4EE5-84D5-37D052C8C48B}" destId="{7A3EE0F7-DB59-45EA-A885-8F3D6D9148D9}" srcOrd="0" destOrd="2" presId="urn:microsoft.com/office/officeart/2005/8/layout/hList1"/>
    <dgm:cxn modelId="{4419944F-3589-4D94-BDF6-6D22BFB3773C}" srcId="{57D52336-D9EC-4B2E-A7E4-920A32B95C9C}" destId="{821E7761-35E1-4077-B9F9-9C6A44593DC1}" srcOrd="0" destOrd="0" parTransId="{36726228-AAA2-4782-A305-DB60CDF86E21}" sibTransId="{BB39D854-35DC-44F6-A625-8288277E9B5E}"/>
    <dgm:cxn modelId="{28767D70-1AD7-48C7-9CB0-BF86F4F70E4A}" srcId="{57D52336-D9EC-4B2E-A7E4-920A32B95C9C}" destId="{18862189-B502-46D0-A288-08EEDD72EF6F}" srcOrd="3" destOrd="0" parTransId="{7A067E36-0A29-4C10-814C-0B9ADDA38A14}" sibTransId="{11708CE0-C1A9-4A99-B435-6B954A035E56}"/>
    <dgm:cxn modelId="{81173451-8F1C-4722-AE7C-798136EFE34A}" type="presOf" srcId="{AF197FC1-988E-4951-984A-8A0606C7630F}" destId="{5DE2978B-82D8-4DD5-8142-01861B804D82}" srcOrd="0" destOrd="6" presId="urn:microsoft.com/office/officeart/2005/8/layout/hList1"/>
    <dgm:cxn modelId="{A2B50D53-10E9-4BE1-8124-786FED0F0005}" srcId="{338C296F-1B6C-429A-A29D-7905DE005AEC}" destId="{C4FDB112-84BF-47D3-8ACC-813C96C974EB}" srcOrd="4" destOrd="0" parTransId="{92AAD113-DA76-465A-A514-50589859393D}" sibTransId="{9541AB4D-A36F-45E8-9874-C378C25843C8}"/>
    <dgm:cxn modelId="{7F2DC153-D9E1-4737-A0EF-9F4BDEF2591F}" type="presOf" srcId="{BDC88EFB-8A7F-4220-B063-3D2C6B00B8C0}" destId="{5F737D76-2834-48CD-9563-D38ECBB6A204}" srcOrd="0" destOrd="4" presId="urn:microsoft.com/office/officeart/2005/8/layout/hList1"/>
    <dgm:cxn modelId="{1FD32C54-7743-4645-B91E-C93C32A61982}" srcId="{9195B5AF-BDF0-4750-A255-CB89D77DB88A}" destId="{24A7780D-2231-4A36-8C35-85CFC2550A26}" srcOrd="0" destOrd="0" parTransId="{91DE1DA0-638E-4821-B90B-CB4D32B5B877}" sibTransId="{93726644-ED16-4D57-8277-95BE7AD55FCB}"/>
    <dgm:cxn modelId="{FEE4DB74-A128-4089-A7EA-CBADCF79E57D}" srcId="{72ED9F7F-2CB2-408D-8971-0B95A547FA2E}" destId="{BDC88EFB-8A7F-4220-B063-3D2C6B00B8C0}" srcOrd="4" destOrd="0" parTransId="{888E7A27-4FF4-4790-B923-E4340395ED07}" sibTransId="{493C7B9A-5151-460F-B0BF-373301A2E5F7}"/>
    <dgm:cxn modelId="{6350E455-226A-462C-ABEE-CF8DFA636A6F}" srcId="{24A7780D-2231-4A36-8C35-85CFC2550A26}" destId="{74954F35-FC7A-42FA-8DD1-A203EEDDD52A}" srcOrd="6" destOrd="0" parTransId="{A9C20486-E642-4206-9BA4-227EEBC2AD1F}" sibTransId="{2D4AD76D-8A7B-4DB0-BC63-DE075704C28D}"/>
    <dgm:cxn modelId="{38F1E875-9E4D-4A2D-A212-3259FD732C56}" srcId="{72ED9F7F-2CB2-408D-8971-0B95A547FA2E}" destId="{FAABACB3-755D-4416-9D8F-EAA20CEE5B1A}" srcOrd="2" destOrd="0" parTransId="{FCF9177A-A395-40E1-8227-205D86C770DE}" sibTransId="{F805C783-ADD2-4FEF-A17B-1CEDA569E084}"/>
    <dgm:cxn modelId="{97A7A156-277A-4941-B541-4119E4FC9A0D}" type="presOf" srcId="{9E3F8A83-C0C3-456A-8D6F-EB329A61C462}" destId="{6B212691-2E38-4894-A196-02EFC81C720C}" srcOrd="0" destOrd="5" presId="urn:microsoft.com/office/officeart/2005/8/layout/hList1"/>
    <dgm:cxn modelId="{605F2077-E1B3-4A42-8BF0-354210D1B171}" type="presOf" srcId="{2966A15E-BD57-4C93-993C-65CE002C9A10}" destId="{125376FA-DDFA-404A-AFB5-163703B41B37}" srcOrd="0" destOrd="5" presId="urn:microsoft.com/office/officeart/2005/8/layout/hList1"/>
    <dgm:cxn modelId="{34446277-6E14-4BD0-A303-6096058E4B8F}" srcId="{CB4DDD34-FB0D-4188-A683-06848B45B290}" destId="{4A92F1D8-643D-4591-9CFB-9F98E47A3B5B}" srcOrd="5" destOrd="0" parTransId="{25B8F994-5DB6-4B9C-B5E7-0111410DB314}" sibTransId="{1BD6B146-D027-45E8-8BAF-729FB4C095B7}"/>
    <dgm:cxn modelId="{9FA47957-A666-4406-BD48-D1B59F7EB3CA}" srcId="{338C296F-1B6C-429A-A29D-7905DE005AEC}" destId="{CC0DA2F7-1EDA-4045-8874-EB994247F14A}" srcOrd="0" destOrd="0" parTransId="{8C88BC54-8F71-4E45-9A9B-6EDA657104B2}" sibTransId="{C06E61D4-A644-4615-95C8-D1839F6987B6}"/>
    <dgm:cxn modelId="{AD339B57-99A7-4249-8B27-7620C5578202}" srcId="{338C296F-1B6C-429A-A29D-7905DE005AEC}" destId="{AF197FC1-988E-4951-984A-8A0606C7630F}" srcOrd="6" destOrd="0" parTransId="{9E625FCD-30F5-45E7-B42F-1EBC733F4F13}" sibTransId="{3DF9B9B1-AB77-46B4-9CB7-90440AECAF30}"/>
    <dgm:cxn modelId="{B06CC557-6CF5-4602-9A15-27B489B21AC4}" type="presOf" srcId="{2BDE30EB-BEEF-4606-83E5-5EB991135CCE}" destId="{62F7C935-87A5-4993-9EBE-1428A40302F8}" srcOrd="0" destOrd="7" presId="urn:microsoft.com/office/officeart/2005/8/layout/hList1"/>
    <dgm:cxn modelId="{03A79779-DC4F-47C7-B35A-1E0AA09AE28B}" srcId="{24A7780D-2231-4A36-8C35-85CFC2550A26}" destId="{5B021318-5E5B-4850-B08C-C65E39EED930}" srcOrd="1" destOrd="0" parTransId="{939872E4-AB50-4FF8-8F76-01C2204660AD}" sibTransId="{235F4D46-DCCA-451D-B141-BAE369E1C36A}"/>
    <dgm:cxn modelId="{EBD1A459-710C-4EC4-AB89-268287812C90}" srcId="{72ED9F7F-2CB2-408D-8971-0B95A547FA2E}" destId="{ACC49B7C-EB6F-4120-A7A9-486CEEBBE84F}" srcOrd="0" destOrd="0" parTransId="{B480BFE8-ABC2-4ECC-BAA0-09C61A066E5A}" sibTransId="{EFCB30E4-DA96-43AD-BB92-7DA6B5321D1B}"/>
    <dgm:cxn modelId="{46B31D7A-2EFC-4562-8CAE-B786CE1E4292}" type="presOf" srcId="{9A4CB759-D595-46CF-BD56-365CFD85F6CC}" destId="{52C46176-23B4-42DA-A346-CB66DE683CA3}" srcOrd="0" destOrd="8" presId="urn:microsoft.com/office/officeart/2005/8/layout/hList1"/>
    <dgm:cxn modelId="{9D70655A-2E01-404A-A4D3-96F3C46C449C}" srcId="{02C171F7-45A4-4712-B593-63AC99EE6BDA}" destId="{C05ED45F-9E5B-4A68-B815-5D734F376445}" srcOrd="2" destOrd="0" parTransId="{61B0ED49-2EC2-4343-BE9D-81178D2B2C6E}" sibTransId="{7CBEE5DC-BFBB-4639-A7A3-5D6D0CE5E1DF}"/>
    <dgm:cxn modelId="{FC6D925A-7610-4BA8-B8E1-7E6F625F3A65}" type="presOf" srcId="{338C296F-1B6C-429A-A29D-7905DE005AEC}" destId="{49710ABD-09B4-4DD7-B863-533E36EDAEB9}" srcOrd="0" destOrd="0" presId="urn:microsoft.com/office/officeart/2005/8/layout/hList1"/>
    <dgm:cxn modelId="{4AA1EB5A-5D16-4B62-9D29-670EDDA825E5}" type="presOf" srcId="{E7F07719-7C19-44D6-BBBC-1325C2D59E78}" destId="{BDB34F39-0035-42A7-8EE7-A207973FF48C}" srcOrd="0" destOrd="1" presId="urn:microsoft.com/office/officeart/2005/8/layout/hList1"/>
    <dgm:cxn modelId="{6EC78681-84BE-4D21-8A0A-FF651283D586}" type="presOf" srcId="{84B2C099-A237-45AC-97EF-38DB8702C6B0}" destId="{BDB34F39-0035-42A7-8EE7-A207973FF48C}" srcOrd="0" destOrd="0" presId="urn:microsoft.com/office/officeart/2005/8/layout/hList1"/>
    <dgm:cxn modelId="{B681C581-8F91-44F8-9EF6-31F8A04D5AA7}" type="presOf" srcId="{7E18F51A-710D-4F81-8AAD-A849AC82BC33}" destId="{A07B477C-E47F-4981-8857-99A0366EF844}" srcOrd="0" destOrd="0" presId="urn:microsoft.com/office/officeart/2005/8/layout/hList1"/>
    <dgm:cxn modelId="{895B6D83-02BE-4A91-BAAB-2F3AA116531C}" srcId="{338C296F-1B6C-429A-A29D-7905DE005AEC}" destId="{538BA709-1F00-4115-8727-1E9E7EE1DEAE}" srcOrd="8" destOrd="0" parTransId="{E62B2D03-ABE8-4935-84E0-C27BB98F2589}" sibTransId="{7EE4994A-EC88-4EF6-AE00-5FC6228E801B}"/>
    <dgm:cxn modelId="{9DA2CB85-F052-49D0-A211-6A4AACBC0A8B}" srcId="{338C296F-1B6C-429A-A29D-7905DE005AEC}" destId="{30477991-37C5-4B68-9634-226AFBC9E562}" srcOrd="1" destOrd="0" parTransId="{DF59A027-B1C1-4A34-86A9-A228AA69B34C}" sibTransId="{0E8A0930-C4AA-481A-BC7F-44716989345F}"/>
    <dgm:cxn modelId="{075FA987-088D-4695-9786-991D6A39DB33}" type="presOf" srcId="{A6F11801-0904-41DF-A2A8-CE4975E4FA7A}" destId="{7A3EE0F7-DB59-45EA-A885-8F3D6D9148D9}" srcOrd="0" destOrd="4" presId="urn:microsoft.com/office/officeart/2005/8/layout/hList1"/>
    <dgm:cxn modelId="{F319FA87-F114-4032-8113-B5AC14FB6169}" type="presOf" srcId="{BD4F9991-46EE-4DA7-BBE4-14E98D9CC32E}" destId="{6B212691-2E38-4894-A196-02EFC81C720C}" srcOrd="0" destOrd="2" presId="urn:microsoft.com/office/officeart/2005/8/layout/hList1"/>
    <dgm:cxn modelId="{C5181B88-975B-4D4A-8869-F42355BCA99D}" type="presOf" srcId="{C87FF3D6-C3D3-42F1-893C-3665870F9536}" destId="{BDB34F39-0035-42A7-8EE7-A207973FF48C}" srcOrd="0" destOrd="6" presId="urn:microsoft.com/office/officeart/2005/8/layout/hList1"/>
    <dgm:cxn modelId="{541DA389-4BEC-4EF7-BF8F-80F8F8C1451A}" srcId="{CB4DDD34-FB0D-4188-A683-06848B45B290}" destId="{AA2C621F-625F-41D5-94CB-C5F391BCC589}" srcOrd="1" destOrd="0" parTransId="{1725234C-6622-4066-BAAC-4BE68919216D}" sibTransId="{BEB3E6D2-3FAA-46DE-8780-DFFFF80D3896}"/>
    <dgm:cxn modelId="{3265078A-16E3-4D08-B115-BB124EDA962B}" type="presOf" srcId="{C4619D95-99CE-4BAD-9A40-D2AE148319F1}" destId="{6B212691-2E38-4894-A196-02EFC81C720C}" srcOrd="0" destOrd="7" presId="urn:microsoft.com/office/officeart/2005/8/layout/hList1"/>
    <dgm:cxn modelId="{5278FE8B-94B2-4F76-B57B-5EED8DCB35C7}" srcId="{9195B5AF-BDF0-4750-A255-CB89D77DB88A}" destId="{338C296F-1B6C-429A-A29D-7905DE005AEC}" srcOrd="2" destOrd="0" parTransId="{8964A44B-F9BF-4FA8-80D9-27C3DCA0238C}" sibTransId="{7406FFCF-7A7D-44F1-A5E7-85BD2AEF7ED4}"/>
    <dgm:cxn modelId="{F9BD898E-4A2D-4639-8EA4-67F604DAB292}" type="presOf" srcId="{30F13D9D-928C-434F-877D-B34E916A1ED8}" destId="{125376FA-DDFA-404A-AFB5-163703B41B37}" srcOrd="0" destOrd="4" presId="urn:microsoft.com/office/officeart/2005/8/layout/hList1"/>
    <dgm:cxn modelId="{815AA98E-A9BC-40F8-BA9D-0007D5DC9BD3}" type="presOf" srcId="{4B8C97AE-17AB-4556-8152-69CD002D5EFE}" destId="{5DE2978B-82D8-4DD5-8142-01861B804D82}" srcOrd="0" destOrd="3" presId="urn:microsoft.com/office/officeart/2005/8/layout/hList1"/>
    <dgm:cxn modelId="{EAA87C94-CC90-4345-9DB1-8C6F880BDEFD}" type="presOf" srcId="{41F04481-F65D-4915-B1B1-4C5B6451CDA9}" destId="{5F737D76-2834-48CD-9563-D38ECBB6A204}" srcOrd="0" destOrd="7" presId="urn:microsoft.com/office/officeart/2005/8/layout/hList1"/>
    <dgm:cxn modelId="{31540699-9E48-4634-AE06-AAF92743DE37}" srcId="{CB4DDD34-FB0D-4188-A683-06848B45B290}" destId="{9A4CB759-D595-46CF-BD56-365CFD85F6CC}" srcOrd="8" destOrd="0" parTransId="{CFFE79BE-A4AF-40F3-BF79-D30976049884}" sibTransId="{C065A1C3-1403-4293-94E3-C01C1ECDED81}"/>
    <dgm:cxn modelId="{F3DEE19A-3294-41CD-B01D-3BD8E50984D1}" type="presOf" srcId="{7C3946D6-4E4E-4A4F-8180-198E45DF6B77}" destId="{5DE2978B-82D8-4DD5-8142-01861B804D82}" srcOrd="0" destOrd="2" presId="urn:microsoft.com/office/officeart/2005/8/layout/hList1"/>
    <dgm:cxn modelId="{DA0F449B-53FB-4A4F-B85C-BCEF238D4305}" type="presOf" srcId="{51FD0289-59F1-4EEF-A418-D6940126B11C}" destId="{52C46176-23B4-42DA-A346-CB66DE683CA3}" srcOrd="0" destOrd="7" presId="urn:microsoft.com/office/officeart/2005/8/layout/hList1"/>
    <dgm:cxn modelId="{D52E4C9C-58D8-4A99-8DE8-4AE3791A98C5}" type="presOf" srcId="{68728DBA-ADB8-417E-95A1-4BFE8AA63CCE}" destId="{BDB34F39-0035-42A7-8EE7-A207973FF48C}" srcOrd="0" destOrd="7" presId="urn:microsoft.com/office/officeart/2005/8/layout/hList1"/>
    <dgm:cxn modelId="{56ECA1A2-968D-48E9-B69A-D2A40DC4EE37}" srcId="{CB4DDD34-FB0D-4188-A683-06848B45B290}" destId="{2168CA96-31DF-4FBF-8C1B-330A1ED3E6A2}" srcOrd="4" destOrd="0" parTransId="{E2088AFE-B859-44B6-B02D-3C25C2282565}" sibTransId="{7A09B3A7-B92A-49C2-B523-81D8EA19F66D}"/>
    <dgm:cxn modelId="{B9A4DBA3-792A-467F-836B-85067BDB2D42}" srcId="{9195B5AF-BDF0-4750-A255-CB89D77DB88A}" destId="{02C171F7-45A4-4712-B593-63AC99EE6BDA}" srcOrd="6" destOrd="0" parTransId="{B87B5F79-1858-42E8-B961-E335FCC8B558}" sibTransId="{E4C5C778-C2D1-4908-ABD8-500C6DDEE66E}"/>
    <dgm:cxn modelId="{766F4DA5-3D79-44CE-B8E0-064D36A94A01}" srcId="{ED368C37-A902-42B7-9C86-A465CD83B966}" destId="{9E3F8A83-C0C3-456A-8D6F-EB329A61C462}" srcOrd="5" destOrd="0" parTransId="{36E7686D-DC67-4443-AE65-8780E92586AD}" sibTransId="{755FBDAB-8F49-4246-BA6D-8A2C8AC7EC69}"/>
    <dgm:cxn modelId="{43191EAA-DCF7-4BB6-B9EA-B12B5EF1CFE9}" type="presOf" srcId="{0F407353-9AD8-4817-AAD7-F691F70636BE}" destId="{52C46176-23B4-42DA-A346-CB66DE683CA3}" srcOrd="0" destOrd="2" presId="urn:microsoft.com/office/officeart/2005/8/layout/hList1"/>
    <dgm:cxn modelId="{33B87BAC-A948-4F03-B55A-3B1861E7BD59}" srcId="{24A7780D-2231-4A36-8C35-85CFC2550A26}" destId="{1C159EC4-45D8-42CF-BEB6-A333E0969537}" srcOrd="0" destOrd="0" parTransId="{BFF1E289-8DD6-4166-A4E6-7457E0D78E6D}" sibTransId="{DA525E44-0186-47C1-978A-F998F994ADB2}"/>
    <dgm:cxn modelId="{C4AAB1AC-8BB8-43E2-AE76-3F0DB41EE29B}" srcId="{CB4DDD34-FB0D-4188-A683-06848B45B290}" destId="{51FD0289-59F1-4EEF-A418-D6940126B11C}" srcOrd="7" destOrd="0" parTransId="{D3CBA50D-D5FD-4975-AE7C-B3F44EC9A791}" sibTransId="{2C01916F-1959-494A-B3E1-5F297ED55C2E}"/>
    <dgm:cxn modelId="{A6D00BB0-2B77-4561-885C-8B08DBAAA133}" srcId="{ED368C37-A902-42B7-9C86-A465CD83B966}" destId="{A53A00BB-9562-4725-8651-8FCEAE138D89}" srcOrd="3" destOrd="0" parTransId="{E46BB5A6-BBBD-4520-824A-7CA32130F944}" sibTransId="{96BD4443-B183-4E11-BC15-C4116B9C0F78}"/>
    <dgm:cxn modelId="{087A49B0-3380-4122-9951-80CF49BA3299}" srcId="{72ED9F7F-2CB2-408D-8971-0B95A547FA2E}" destId="{C46BD587-12A9-41A1-B83E-20C1DC1307D4}" srcOrd="5" destOrd="0" parTransId="{83D0BE34-D6AA-471B-9C9F-FA4087E7F24C}" sibTransId="{9C859D10-2694-4E06-9DDF-B10F92217A40}"/>
    <dgm:cxn modelId="{974B25B1-560B-4270-B94C-4E8F3615FEE3}" type="presOf" srcId="{4A92F1D8-643D-4591-9CFB-9F98E47A3B5B}" destId="{52C46176-23B4-42DA-A346-CB66DE683CA3}" srcOrd="0" destOrd="5" presId="urn:microsoft.com/office/officeart/2005/8/layout/hList1"/>
    <dgm:cxn modelId="{0AB6FCB1-630E-4E40-A523-61FFDCB87D74}" srcId="{02C171F7-45A4-4712-B593-63AC99EE6BDA}" destId="{68728DBA-ADB8-417E-95A1-4BFE8AA63CCE}" srcOrd="7" destOrd="0" parTransId="{E72E3B01-5FE0-41A7-8FAB-30FAC2B30DAF}" sibTransId="{07825FEB-F0A1-4398-8932-5DBB5329AF70}"/>
    <dgm:cxn modelId="{6B6D07B2-448A-40B8-A929-13F5C1F9FBD9}" srcId="{57D52336-D9EC-4B2E-A7E4-920A32B95C9C}" destId="{302E40A1-D69A-4654-8B80-F95FA5126CBD}" srcOrd="8" destOrd="0" parTransId="{1E12DB1E-60F5-4398-B804-C111B26D5058}" sibTransId="{02B90312-C9C4-4EBA-800E-E6E759872B9A}"/>
    <dgm:cxn modelId="{85C26CB2-B576-48B3-A629-69619993BE47}" srcId="{02C171F7-45A4-4712-B593-63AC99EE6BDA}" destId="{C87FF3D6-C3D3-42F1-893C-3665870F9536}" srcOrd="6" destOrd="0" parTransId="{BA311C27-21CE-46C2-BC7E-5C1853B7B34B}" sibTransId="{C6373B53-8223-40F9-A28B-E226F379CA78}"/>
    <dgm:cxn modelId="{AC2A75B5-29CC-470B-A0AA-0242B2335A80}" type="presOf" srcId="{72B84439-7928-4749-BA1E-9A2BE4A182AA}" destId="{62F7C935-87A5-4993-9EBE-1428A40302F8}" srcOrd="0" destOrd="5" presId="urn:microsoft.com/office/officeart/2005/8/layout/hList1"/>
    <dgm:cxn modelId="{36F4A2B6-2037-4373-B8CB-666D17E0A01F}" srcId="{9195B5AF-BDF0-4750-A255-CB89D77DB88A}" destId="{ED368C37-A902-42B7-9C86-A465CD83B966}" srcOrd="1" destOrd="0" parTransId="{CB9118AC-4F49-4E7C-944C-36F3A21258E4}" sibTransId="{DD0E5386-5F86-449F-BEC3-02C455ED75EF}"/>
    <dgm:cxn modelId="{ABFCC4B7-4E5C-4FF2-B444-5997C5B7C8E7}" type="presOf" srcId="{8EDE57A6-21D2-4568-9880-187F317EF607}" destId="{52C46176-23B4-42DA-A346-CB66DE683CA3}" srcOrd="0" destOrd="0" presId="urn:microsoft.com/office/officeart/2005/8/layout/hList1"/>
    <dgm:cxn modelId="{59CFF3BB-A3BA-4D26-B9D1-4F5FE0B2B6E5}" srcId="{24A7780D-2231-4A36-8C35-85CFC2550A26}" destId="{48EAA807-9B32-47D1-9915-5923B80E9F58}" srcOrd="4" destOrd="0" parTransId="{DB247C2F-07CC-4919-B8EB-A2CF5E8A9E20}" sibTransId="{721E8AD5-2617-47B5-A8A3-726E47D09CCD}"/>
    <dgm:cxn modelId="{0EFD0BBC-4CB9-40C6-8DF5-A3A9ECD434AB}" type="presOf" srcId="{9BEE3CCE-636C-4A17-BB8E-8E563C85A542}" destId="{7A3EE0F7-DB59-45EA-A885-8F3D6D9148D9}" srcOrd="0" destOrd="1" presId="urn:microsoft.com/office/officeart/2005/8/layout/hList1"/>
    <dgm:cxn modelId="{327B05BD-EF8C-4422-9762-25A34F6786F4}" srcId="{338C296F-1B6C-429A-A29D-7905DE005AEC}" destId="{D183BE2E-7F62-436D-9D19-03898CFC2B40}" srcOrd="5" destOrd="0" parTransId="{EEFC1641-D703-425B-B493-A8385979378D}" sibTransId="{C1EAA13F-BD06-4E65-95F5-161A8F00E391}"/>
    <dgm:cxn modelId="{E26256BE-F195-410E-84D1-F8FC5278F9E7}" srcId="{7E18F51A-710D-4F81-8AAD-A849AC82BC33}" destId="{C3E226D9-FE41-4EDD-AA37-CAE31C6D5FB8}" srcOrd="6" destOrd="0" parTransId="{F4A4BB99-71C2-4711-8F63-45F43BDB7689}" sibTransId="{278D54D2-D6E3-4BE7-9ED4-C4511606E21E}"/>
    <dgm:cxn modelId="{DCAC95BE-7BEF-46B1-A536-9EA18DC5DCA2}" srcId="{72ED9F7F-2CB2-408D-8971-0B95A547FA2E}" destId="{5F30A749-D6BA-4AAA-A5F9-B4CE05DF4D30}" srcOrd="3" destOrd="0" parTransId="{B2EBA9D0-CDF1-4AB4-A690-6C04184DB5A5}" sibTransId="{BB459613-BDFB-425B-AC2D-62885FE2A655}"/>
    <dgm:cxn modelId="{03269EBE-DD9B-4A2C-9FA5-49440C3CDC3B}" srcId="{ED368C37-A902-42B7-9C86-A465CD83B966}" destId="{BD4F9991-46EE-4DA7-BBE4-14E98D9CC32E}" srcOrd="2" destOrd="0" parTransId="{0B046C75-B28D-490D-8DCD-6A3D1EE77141}" sibTransId="{C710BAEF-87B8-4D5B-A043-9DC1C347E334}"/>
    <dgm:cxn modelId="{62D33DBF-73A3-4157-82FD-791C12B863DD}" type="presOf" srcId="{3EFE82ED-FA8D-42FC-9D58-6BA97D81206B}" destId="{5F737D76-2834-48CD-9563-D38ECBB6A204}" srcOrd="0" destOrd="6" presId="urn:microsoft.com/office/officeart/2005/8/layout/hList1"/>
    <dgm:cxn modelId="{5F16D5C2-9CA1-407A-852D-BFA365D98845}" type="presOf" srcId="{5F8F059C-476A-473F-9B50-22C9586DD0F3}" destId="{6B212691-2E38-4894-A196-02EFC81C720C}" srcOrd="0" destOrd="1" presId="urn:microsoft.com/office/officeart/2005/8/layout/hList1"/>
    <dgm:cxn modelId="{64220BC3-3C92-45DD-90B1-08650D2BC6F8}" type="presOf" srcId="{28E02674-2641-411E-B752-968E22C2FBDF}" destId="{7A3EE0F7-DB59-45EA-A885-8F3D6D9148D9}" srcOrd="0" destOrd="3" presId="urn:microsoft.com/office/officeart/2005/8/layout/hList1"/>
    <dgm:cxn modelId="{FC042EC4-81CF-41C7-AAC5-B1B44A800B35}" srcId="{24A7780D-2231-4A36-8C35-85CFC2550A26}" destId="{72B84439-7928-4749-BA1E-9A2BE4A182AA}" srcOrd="5" destOrd="0" parTransId="{A9D1A04B-2044-48EC-9BA4-D085BD3AA932}" sibTransId="{4DF31459-9CC8-478B-9F4C-EBF2F04ECE90}"/>
    <dgm:cxn modelId="{0EBEC0C4-1B62-417B-9741-0E40477F7F0F}" type="presOf" srcId="{57D52336-D9EC-4B2E-A7E4-920A32B95C9C}" destId="{1D0B96D0-BC1F-4248-80A3-BA101E8B3B5E}" srcOrd="0" destOrd="0" presId="urn:microsoft.com/office/officeart/2005/8/layout/hList1"/>
    <dgm:cxn modelId="{6EC8CAC7-4CB6-43F5-BD15-C8D17CF1D157}" type="presOf" srcId="{F163DB93-882B-427F-B66B-F52274817370}" destId="{7A3EE0F7-DB59-45EA-A885-8F3D6D9148D9}" srcOrd="0" destOrd="0" presId="urn:microsoft.com/office/officeart/2005/8/layout/hList1"/>
    <dgm:cxn modelId="{9F94F5C7-4714-43E0-818E-CEA30B1C5C90}" srcId="{CB4DDD34-FB0D-4188-A683-06848B45B290}" destId="{890948B8-AFDE-4FE7-9ED6-9C87D4B64489}" srcOrd="6" destOrd="0" parTransId="{91B73C08-F850-42DC-B05C-139ED57ABA4A}" sibTransId="{708D665D-29BB-4409-973B-89108220EEFF}"/>
    <dgm:cxn modelId="{77FFDDC8-CFBD-4998-BA9B-E14CCA0C88F2}" type="presOf" srcId="{330D21CE-1ED7-4BCF-9575-388DDF1D9866}" destId="{BDB34F39-0035-42A7-8EE7-A207973FF48C}" srcOrd="0" destOrd="5" presId="urn:microsoft.com/office/officeart/2005/8/layout/hList1"/>
    <dgm:cxn modelId="{0DD7B4CA-2CC8-4A8B-AFAD-34F507ABA7E7}" srcId="{24A7780D-2231-4A36-8C35-85CFC2550A26}" destId="{06B1AC6F-FE6F-492C-BF22-862218D0E767}" srcOrd="3" destOrd="0" parTransId="{E9CB3F4E-E90F-47DF-A9C3-C0527CDF7AC8}" sibTransId="{9E8474BB-0D58-4C00-8458-BF26BC3117B4}"/>
    <dgm:cxn modelId="{77A244CB-FE49-4B40-B321-1905CFB9B624}" srcId="{9195B5AF-BDF0-4750-A255-CB89D77DB88A}" destId="{CB4DDD34-FB0D-4188-A683-06848B45B290}" srcOrd="4" destOrd="0" parTransId="{61569598-75AF-4719-A925-A62B07A4AA36}" sibTransId="{39236F2A-6A35-4A2E-8680-CEBA001A7356}"/>
    <dgm:cxn modelId="{41D408D2-8F00-4514-9FF8-E883CB0ADD22}" type="presOf" srcId="{2F603E7B-CD81-471E-AF93-2621988BEA27}" destId="{6B212691-2E38-4894-A196-02EFC81C720C}" srcOrd="0" destOrd="4" presId="urn:microsoft.com/office/officeart/2005/8/layout/hList1"/>
    <dgm:cxn modelId="{95DB78D4-DA4C-45AB-9812-DB0645F43344}" type="presOf" srcId="{24A7780D-2231-4A36-8C35-85CFC2550A26}" destId="{CB691A98-2473-48A4-A8A7-C9C4C514C588}" srcOrd="0" destOrd="0" presId="urn:microsoft.com/office/officeart/2005/8/layout/hList1"/>
    <dgm:cxn modelId="{F80C52D6-CA6C-4D25-A45D-0DEED7BD617D}" srcId="{57D52336-D9EC-4B2E-A7E4-920A32B95C9C}" destId="{2966A15E-BD57-4C93-993C-65CE002C9A10}" srcOrd="5" destOrd="0" parTransId="{6F31F241-355D-4238-8A74-DAACF6FF49A0}" sibTransId="{45A8DECF-2179-4599-B110-26E1BC95BAF0}"/>
    <dgm:cxn modelId="{504632D7-CF7D-44E0-B537-3C44C87DF6F3}" srcId="{72ED9F7F-2CB2-408D-8971-0B95A547FA2E}" destId="{3EFE82ED-FA8D-42FC-9D58-6BA97D81206B}" srcOrd="6" destOrd="0" parTransId="{7AB69D51-F745-4A1C-B76A-E979BEF486E5}" sibTransId="{F43F082A-6080-420D-B958-856C5F8E33F9}"/>
    <dgm:cxn modelId="{D2EC47D7-FC93-44BD-8A39-822B664D3267}" type="presOf" srcId="{FAABACB3-755D-4416-9D8F-EAA20CEE5B1A}" destId="{5F737D76-2834-48CD-9563-D38ECBB6A204}" srcOrd="0" destOrd="2" presId="urn:microsoft.com/office/officeart/2005/8/layout/hList1"/>
    <dgm:cxn modelId="{A01D72D7-63F1-4901-9514-0ECBBC49379F}" srcId="{ED368C37-A902-42B7-9C86-A465CD83B966}" destId="{0166D114-763A-436C-8077-2884CDE00F68}" srcOrd="0" destOrd="0" parTransId="{3D265DD3-C58C-42A6-8D1F-F20F542A8D1F}" sibTransId="{BE81468C-95B6-43A7-92BC-67334305D5C9}"/>
    <dgm:cxn modelId="{12CBFDD7-F1F9-440B-8739-901889639A41}" srcId="{72ED9F7F-2CB2-408D-8971-0B95A547FA2E}" destId="{65031BCC-961B-4845-9BCA-26837F7E7286}" srcOrd="8" destOrd="0" parTransId="{B1259952-F531-49CB-B95B-3DFFB07B461D}" sibTransId="{66A7B176-4A4E-439E-A341-94E82D566984}"/>
    <dgm:cxn modelId="{45B28CDB-348A-4D40-BDC9-F5AF4B6599AF}" type="presOf" srcId="{9195B5AF-BDF0-4750-A255-CB89D77DB88A}" destId="{B596D032-143E-45E2-A891-2FC30273EB09}" srcOrd="0" destOrd="0" presId="urn:microsoft.com/office/officeart/2005/8/layout/hList1"/>
    <dgm:cxn modelId="{A48BE9DC-2589-4665-B545-6A40BF8E4322}" type="presOf" srcId="{C4FDB112-84BF-47D3-8ACC-813C96C974EB}" destId="{5DE2978B-82D8-4DD5-8142-01861B804D82}" srcOrd="0" destOrd="4" presId="urn:microsoft.com/office/officeart/2005/8/layout/hList1"/>
    <dgm:cxn modelId="{72F130DD-F75F-49E6-B00E-59A702C974BA}" srcId="{7E18F51A-710D-4F81-8AAD-A849AC82BC33}" destId="{F0EEC56E-4AC5-49DE-9572-7A0C9E14FBCA}" srcOrd="7" destOrd="0" parTransId="{E69C1A70-EDAA-4582-8F57-EDBB5E014A48}" sibTransId="{104CF143-BCB6-45FE-9407-B76E101F196A}"/>
    <dgm:cxn modelId="{C6B969DD-4909-4E56-9D59-B289E0035E73}" type="presOf" srcId="{6B4CB061-0FBC-40ED-8755-C5083766766B}" destId="{125376FA-DDFA-404A-AFB5-163703B41B37}" srcOrd="0" destOrd="1" presId="urn:microsoft.com/office/officeart/2005/8/layout/hList1"/>
    <dgm:cxn modelId="{5B2064DF-0935-454D-B889-E5A42C9CCB8C}" srcId="{CB4DDD34-FB0D-4188-A683-06848B45B290}" destId="{8EDE57A6-21D2-4568-9880-187F317EF607}" srcOrd="0" destOrd="0" parTransId="{E2DF7962-0EC5-455C-8ADE-77CE989EC5E7}" sibTransId="{1A4F41AE-A997-419F-98EB-D7A1C6B91A41}"/>
    <dgm:cxn modelId="{65FDFCE2-3F1D-4D78-8454-4FF3F5579AB2}" srcId="{ED368C37-A902-42B7-9C86-A465CD83B966}" destId="{5F8F059C-476A-473F-9B50-22C9586DD0F3}" srcOrd="1" destOrd="0" parTransId="{9C1DC749-F3C2-4FF7-834C-9FF7A575635B}" sibTransId="{FB3A6BCA-2DDD-4AA1-9D0F-A9F369EE0E45}"/>
    <dgm:cxn modelId="{6562FDE3-05D0-4CBA-AFDC-E54E03AC1C2D}" srcId="{9195B5AF-BDF0-4750-A255-CB89D77DB88A}" destId="{7E18F51A-710D-4F81-8AAD-A849AC82BC33}" srcOrd="5" destOrd="0" parTransId="{A389AD0C-CEC0-45A5-9B77-DCE83DC9FDED}" sibTransId="{4852AE0D-C9BE-4FE5-83EC-B4A44138C903}"/>
    <dgm:cxn modelId="{023187E5-AD3A-49D1-B687-A80DBDBDAF1A}" type="presOf" srcId="{48088E47-F9CE-4E65-94AE-4E12F50F290C}" destId="{6B212691-2E38-4894-A196-02EFC81C720C}" srcOrd="0" destOrd="6" presId="urn:microsoft.com/office/officeart/2005/8/layout/hList1"/>
    <dgm:cxn modelId="{2632B1E8-AE57-4CBD-9DEF-67E5FA3FEFBC}" srcId="{7E18F51A-710D-4F81-8AAD-A849AC82BC33}" destId="{28E02674-2641-411E-B752-968E22C2FBDF}" srcOrd="3" destOrd="0" parTransId="{D8BBE69E-B0DA-4096-8B75-FDB8F0C1625C}" sibTransId="{49E1B12F-1FFE-4BD3-9C4E-61448D0293C1}"/>
    <dgm:cxn modelId="{D4B432E9-D66C-4D90-86A5-DD4D802F10A5}" srcId="{7E18F51A-710D-4F81-8AAD-A849AC82BC33}" destId="{A6F11801-0904-41DF-A2A8-CE4975E4FA7A}" srcOrd="4" destOrd="0" parTransId="{0884FD41-7EC7-46E5-AE45-C1830A96FDD5}" sibTransId="{18CD9430-7CF3-44BF-91DF-0C7D9BF7DB4F}"/>
    <dgm:cxn modelId="{5EFC29EB-75D5-4F49-A49D-2099BE318F82}" type="presOf" srcId="{DEAC2EDD-B265-48ED-9A55-70EE813659ED}" destId="{7A3EE0F7-DB59-45EA-A885-8F3D6D9148D9}" srcOrd="0" destOrd="8" presId="urn:microsoft.com/office/officeart/2005/8/layout/hList1"/>
    <dgm:cxn modelId="{010658EB-1B42-4449-A700-F07F1B36021D}" type="presOf" srcId="{70ECAD17-CF66-4396-91E7-25A1B0733411}" destId="{BDB34F39-0035-42A7-8EE7-A207973FF48C}" srcOrd="0" destOrd="8" presId="urn:microsoft.com/office/officeart/2005/8/layout/hList1"/>
    <dgm:cxn modelId="{391963EC-227D-4540-996C-F5645EB6F26F}" srcId="{57D52336-D9EC-4B2E-A7E4-920A32B95C9C}" destId="{30F13D9D-928C-434F-877D-B34E916A1ED8}" srcOrd="4" destOrd="0" parTransId="{E215E6F3-2DF9-455A-8FC5-8980AC6388F2}" sibTransId="{8D018DD7-3EA3-4D06-B33A-83928A9EFE42}"/>
    <dgm:cxn modelId="{017AA6ED-F553-4400-A097-B1B8F3F92562}" srcId="{57D52336-D9EC-4B2E-A7E4-920A32B95C9C}" destId="{4E3FFEE8-FE2E-4367-98BD-C27F8CC71129}" srcOrd="2" destOrd="0" parTransId="{451E1089-9332-4420-BC37-57AB1FDC3EF2}" sibTransId="{31D5382B-6D87-466B-9491-F22B1B65EACB}"/>
    <dgm:cxn modelId="{369C73EE-1205-4302-93F7-39303220FFDA}" type="presOf" srcId="{9D4EE8EA-E64A-404F-8B52-540FBFB36144}" destId="{BDB34F39-0035-42A7-8EE7-A207973FF48C}" srcOrd="0" destOrd="4" presId="urn:microsoft.com/office/officeart/2005/8/layout/hList1"/>
    <dgm:cxn modelId="{1493E8EE-2853-495F-B950-67576FA10BA3}" srcId="{7E18F51A-710D-4F81-8AAD-A849AC82BC33}" destId="{A624F644-9E7C-4EE5-84D5-37D052C8C48B}" srcOrd="2" destOrd="0" parTransId="{391E023B-714D-490E-ACD0-BFFBEAF609EE}" sibTransId="{3AA5B22C-33EA-436A-9D10-8DC523A2501A}"/>
    <dgm:cxn modelId="{E97133EF-8295-4680-B817-538E1F519D5F}" srcId="{7E18F51A-710D-4F81-8AAD-A849AC82BC33}" destId="{DEAC2EDD-B265-48ED-9A55-70EE813659ED}" srcOrd="8" destOrd="0" parTransId="{E48D66BE-FEE5-47D1-BAA8-B958CF49D343}" sibTransId="{772AF486-3DAF-489E-BA82-DDBCE4EAD626}"/>
    <dgm:cxn modelId="{6C139BEF-566C-403B-8D5F-133602A3CA02}" srcId="{72ED9F7F-2CB2-408D-8971-0B95A547FA2E}" destId="{41F04481-F65D-4915-B1B1-4C5B6451CDA9}" srcOrd="7" destOrd="0" parTransId="{F464ABDB-1DB4-4817-8922-59582D206E0F}" sibTransId="{040DB43F-643D-41F6-A94E-AE1E85D5058C}"/>
    <dgm:cxn modelId="{D920A4F1-2FE2-4344-B5A8-59D53C6D6372}" type="presOf" srcId="{53A26DD8-8B74-4093-8C07-8FB18C8C0665}" destId="{7A3EE0F7-DB59-45EA-A885-8F3D6D9148D9}" srcOrd="0" destOrd="5" presId="urn:microsoft.com/office/officeart/2005/8/layout/hList1"/>
    <dgm:cxn modelId="{89BCECF1-F5AF-446B-ACAC-27501115F1F2}" type="presOf" srcId="{C3E226D9-FE41-4EDD-AA37-CAE31C6D5FB8}" destId="{7A3EE0F7-DB59-45EA-A885-8F3D6D9148D9}" srcOrd="0" destOrd="6" presId="urn:microsoft.com/office/officeart/2005/8/layout/hList1"/>
    <dgm:cxn modelId="{73C73AF2-CAF8-43F0-B489-26F8588C9654}" type="presOf" srcId="{1C159EC4-45D8-42CF-BEB6-A333E0969537}" destId="{62F7C935-87A5-4993-9EBE-1428A40302F8}" srcOrd="0" destOrd="0" presId="urn:microsoft.com/office/officeart/2005/8/layout/hList1"/>
    <dgm:cxn modelId="{46D39EF3-03A0-4221-9CBC-11F17F291B27}" srcId="{9195B5AF-BDF0-4750-A255-CB89D77DB88A}" destId="{57D52336-D9EC-4B2E-A7E4-920A32B95C9C}" srcOrd="7" destOrd="0" parTransId="{9E8824E0-DF4B-44CD-AEA8-7B9F36A04739}" sibTransId="{CC899357-639A-489F-A74A-9B5F53F7E7EC}"/>
    <dgm:cxn modelId="{6BF197F5-7CE9-41E3-8F1A-A316CB2613D5}" srcId="{02C171F7-45A4-4712-B593-63AC99EE6BDA}" destId="{2F5196F8-6649-4E9E-8B53-923F2C0A820A}" srcOrd="3" destOrd="0" parTransId="{7A6D2EA5-56D5-4C86-AC7A-0EA5E790E0BE}" sibTransId="{A2B44FE2-D7C9-44F9-B6D6-F53C25C28D0A}"/>
    <dgm:cxn modelId="{34F4C3F5-C0EE-4AB0-8F0E-479093BB77DF}" type="presOf" srcId="{5F30A749-D6BA-4AAA-A5F9-B4CE05DF4D30}" destId="{5F737D76-2834-48CD-9563-D38ECBB6A204}" srcOrd="0" destOrd="3" presId="urn:microsoft.com/office/officeart/2005/8/layout/hList1"/>
    <dgm:cxn modelId="{278316F6-CC1D-4BC6-BDA5-033954D24F31}" srcId="{57D52336-D9EC-4B2E-A7E4-920A32B95C9C}" destId="{B5C3F62B-EB86-490D-AC83-8166ABE71BBA}" srcOrd="6" destOrd="0" parTransId="{B962DBC1-C02E-420A-9D35-B97136BD89E1}" sibTransId="{ACCFF3A2-0A89-4346-9502-216D47DC2166}"/>
    <dgm:cxn modelId="{98DF90FC-818B-4254-B40A-13856F3043FD}" srcId="{ED368C37-A902-42B7-9C86-A465CD83B966}" destId="{C4619D95-99CE-4BAD-9A40-D2AE148319F1}" srcOrd="7" destOrd="0" parTransId="{31186E28-1A1B-4B43-AF80-438352F25763}" sibTransId="{6B219300-461B-4E7F-98C1-17E6521E582B}"/>
    <dgm:cxn modelId="{C0807DFF-D4DE-4A62-91AB-A69C08A8FAE2}" srcId="{9195B5AF-BDF0-4750-A255-CB89D77DB88A}" destId="{72ED9F7F-2CB2-408D-8971-0B95A547FA2E}" srcOrd="3" destOrd="0" parTransId="{BBBBFF24-19DC-4E6D-B641-A5EF251C7DE8}" sibTransId="{E659EB6B-4FD7-4E41-A355-B81C14D8181E}"/>
    <dgm:cxn modelId="{861CC127-C365-4208-92AA-55BAA20510B2}" type="presParOf" srcId="{B596D032-143E-45E2-A891-2FC30273EB09}" destId="{607C4A4A-8E21-4146-B2E9-5D100F34AD93}" srcOrd="0" destOrd="0" presId="urn:microsoft.com/office/officeart/2005/8/layout/hList1"/>
    <dgm:cxn modelId="{75EF28B4-9C6D-4AAA-97BA-CD4A028F7866}" type="presParOf" srcId="{607C4A4A-8E21-4146-B2E9-5D100F34AD93}" destId="{CB691A98-2473-48A4-A8A7-C9C4C514C588}" srcOrd="0" destOrd="0" presId="urn:microsoft.com/office/officeart/2005/8/layout/hList1"/>
    <dgm:cxn modelId="{EC03B6F6-AA16-443C-BF8E-AC0A23C5F219}" type="presParOf" srcId="{607C4A4A-8E21-4146-B2E9-5D100F34AD93}" destId="{62F7C935-87A5-4993-9EBE-1428A40302F8}" srcOrd="1" destOrd="0" presId="urn:microsoft.com/office/officeart/2005/8/layout/hList1"/>
    <dgm:cxn modelId="{8E2AFAE0-0F55-4863-BC76-C4F689578FFA}" type="presParOf" srcId="{B596D032-143E-45E2-A891-2FC30273EB09}" destId="{E40B218D-FC55-4EA5-8503-BEC7125B930A}" srcOrd="1" destOrd="0" presId="urn:microsoft.com/office/officeart/2005/8/layout/hList1"/>
    <dgm:cxn modelId="{F5732579-8986-4005-A81D-58E26360578B}" type="presParOf" srcId="{B596D032-143E-45E2-A891-2FC30273EB09}" destId="{0CD1FA0E-96F5-41E0-BA84-88D2B281A149}" srcOrd="2" destOrd="0" presId="urn:microsoft.com/office/officeart/2005/8/layout/hList1"/>
    <dgm:cxn modelId="{EB9DE4CA-F675-4CCF-B952-573658460092}" type="presParOf" srcId="{0CD1FA0E-96F5-41E0-BA84-88D2B281A149}" destId="{FC77A019-91FF-4219-BEC2-79274FCED7C5}" srcOrd="0" destOrd="0" presId="urn:microsoft.com/office/officeart/2005/8/layout/hList1"/>
    <dgm:cxn modelId="{B19B3E37-ECF5-4FC5-AEDD-FE748C39EC54}" type="presParOf" srcId="{0CD1FA0E-96F5-41E0-BA84-88D2B281A149}" destId="{6B212691-2E38-4894-A196-02EFC81C720C}" srcOrd="1" destOrd="0" presId="urn:microsoft.com/office/officeart/2005/8/layout/hList1"/>
    <dgm:cxn modelId="{BEEB61C3-B7CE-485E-A1A3-C8F63BF67C36}" type="presParOf" srcId="{B596D032-143E-45E2-A891-2FC30273EB09}" destId="{04E7BEDA-59C9-48CB-977C-CBA7D336AFCA}" srcOrd="3" destOrd="0" presId="urn:microsoft.com/office/officeart/2005/8/layout/hList1"/>
    <dgm:cxn modelId="{B0B0677F-8ED3-4AD1-929A-B2E218BFEECD}" type="presParOf" srcId="{B596D032-143E-45E2-A891-2FC30273EB09}" destId="{327B1802-29D2-4436-A780-A5580AFBA62A}" srcOrd="4" destOrd="0" presId="urn:microsoft.com/office/officeart/2005/8/layout/hList1"/>
    <dgm:cxn modelId="{518431DB-C244-4341-80A4-2FEA9D936422}" type="presParOf" srcId="{327B1802-29D2-4436-A780-A5580AFBA62A}" destId="{49710ABD-09B4-4DD7-B863-533E36EDAEB9}" srcOrd="0" destOrd="0" presId="urn:microsoft.com/office/officeart/2005/8/layout/hList1"/>
    <dgm:cxn modelId="{F9AF9B57-0A73-4839-BF09-47FA549D252C}" type="presParOf" srcId="{327B1802-29D2-4436-A780-A5580AFBA62A}" destId="{5DE2978B-82D8-4DD5-8142-01861B804D82}" srcOrd="1" destOrd="0" presId="urn:microsoft.com/office/officeart/2005/8/layout/hList1"/>
    <dgm:cxn modelId="{C22DFB13-16DC-4256-9E1C-3E8D71D294E2}" type="presParOf" srcId="{B596D032-143E-45E2-A891-2FC30273EB09}" destId="{AE5ED283-9A73-493E-876D-830B9A7CF6A3}" srcOrd="5" destOrd="0" presId="urn:microsoft.com/office/officeart/2005/8/layout/hList1"/>
    <dgm:cxn modelId="{CFA38D74-F218-4826-8934-36D20A8E1DEF}" type="presParOf" srcId="{B596D032-143E-45E2-A891-2FC30273EB09}" destId="{0D7CCCC0-EAF7-4B9B-B027-7E397510F349}" srcOrd="6" destOrd="0" presId="urn:microsoft.com/office/officeart/2005/8/layout/hList1"/>
    <dgm:cxn modelId="{D85557CB-A1E1-424A-B22C-729633224426}" type="presParOf" srcId="{0D7CCCC0-EAF7-4B9B-B027-7E397510F349}" destId="{E5AA2FD4-05EA-4EB7-BD8F-6BE8577A7CF1}" srcOrd="0" destOrd="0" presId="urn:microsoft.com/office/officeart/2005/8/layout/hList1"/>
    <dgm:cxn modelId="{FF8D1B2E-AE2C-4A95-B426-B656CB646888}" type="presParOf" srcId="{0D7CCCC0-EAF7-4B9B-B027-7E397510F349}" destId="{5F737D76-2834-48CD-9563-D38ECBB6A204}" srcOrd="1" destOrd="0" presId="urn:microsoft.com/office/officeart/2005/8/layout/hList1"/>
    <dgm:cxn modelId="{5D1F838B-D6B4-4D9A-BAFE-B73D3AA8D1CA}" type="presParOf" srcId="{B596D032-143E-45E2-A891-2FC30273EB09}" destId="{EEE693EC-DDFE-4553-8ECF-4E8DCA8267BB}" srcOrd="7" destOrd="0" presId="urn:microsoft.com/office/officeart/2005/8/layout/hList1"/>
    <dgm:cxn modelId="{4684A310-200C-4F1C-8633-E417B510D2CD}" type="presParOf" srcId="{B596D032-143E-45E2-A891-2FC30273EB09}" destId="{F6C69420-65DC-4531-9DBB-E115B08826E4}" srcOrd="8" destOrd="0" presId="urn:microsoft.com/office/officeart/2005/8/layout/hList1"/>
    <dgm:cxn modelId="{5E35E452-87EC-4E38-9958-3A537A085807}" type="presParOf" srcId="{F6C69420-65DC-4531-9DBB-E115B08826E4}" destId="{D68F3B2A-799A-44C6-B41E-2A46CD201B51}" srcOrd="0" destOrd="0" presId="urn:microsoft.com/office/officeart/2005/8/layout/hList1"/>
    <dgm:cxn modelId="{A5B820AA-B6A4-480C-AAAD-1044D26DC133}" type="presParOf" srcId="{F6C69420-65DC-4531-9DBB-E115B08826E4}" destId="{52C46176-23B4-42DA-A346-CB66DE683CA3}" srcOrd="1" destOrd="0" presId="urn:microsoft.com/office/officeart/2005/8/layout/hList1"/>
    <dgm:cxn modelId="{52FBECC2-B1AF-4386-9299-34918E5C5F55}" type="presParOf" srcId="{B596D032-143E-45E2-A891-2FC30273EB09}" destId="{1BFF4A6B-922B-4E0A-88B4-E851EDB8D717}" srcOrd="9" destOrd="0" presId="urn:microsoft.com/office/officeart/2005/8/layout/hList1"/>
    <dgm:cxn modelId="{8E7681C0-C509-4A8C-A632-2826256DDC74}" type="presParOf" srcId="{B596D032-143E-45E2-A891-2FC30273EB09}" destId="{07ECED17-0208-4759-9EDC-C871216FCE0D}" srcOrd="10" destOrd="0" presId="urn:microsoft.com/office/officeart/2005/8/layout/hList1"/>
    <dgm:cxn modelId="{511380AC-450C-4EF8-B031-67EBD94D2F35}" type="presParOf" srcId="{07ECED17-0208-4759-9EDC-C871216FCE0D}" destId="{A07B477C-E47F-4981-8857-99A0366EF844}" srcOrd="0" destOrd="0" presId="urn:microsoft.com/office/officeart/2005/8/layout/hList1"/>
    <dgm:cxn modelId="{B1F72375-52B0-4F7D-A6AA-24B06C9FF613}" type="presParOf" srcId="{07ECED17-0208-4759-9EDC-C871216FCE0D}" destId="{7A3EE0F7-DB59-45EA-A885-8F3D6D9148D9}" srcOrd="1" destOrd="0" presId="urn:microsoft.com/office/officeart/2005/8/layout/hList1"/>
    <dgm:cxn modelId="{355B643E-3FA8-419D-BD65-9F34DD5703A5}" type="presParOf" srcId="{B596D032-143E-45E2-A891-2FC30273EB09}" destId="{B84F7D4E-E8B6-46B1-BC67-00CBC8E963B2}" srcOrd="11" destOrd="0" presId="urn:microsoft.com/office/officeart/2005/8/layout/hList1"/>
    <dgm:cxn modelId="{83DC5CD9-BF3A-4662-9C8B-ED04A6A5FB80}" type="presParOf" srcId="{B596D032-143E-45E2-A891-2FC30273EB09}" destId="{2A91187D-CE78-4AAA-8805-613F08CAAE32}" srcOrd="12" destOrd="0" presId="urn:microsoft.com/office/officeart/2005/8/layout/hList1"/>
    <dgm:cxn modelId="{BCD9C017-B648-47DE-B99A-80A3D1587D6B}" type="presParOf" srcId="{2A91187D-CE78-4AAA-8805-613F08CAAE32}" destId="{318BEADA-3AA0-4C0E-9AEF-67A7A42ACBCD}" srcOrd="0" destOrd="0" presId="urn:microsoft.com/office/officeart/2005/8/layout/hList1"/>
    <dgm:cxn modelId="{4B1D6F37-E9F5-428C-AD37-13395FDC3790}" type="presParOf" srcId="{2A91187D-CE78-4AAA-8805-613F08CAAE32}" destId="{BDB34F39-0035-42A7-8EE7-A207973FF48C}" srcOrd="1" destOrd="0" presId="urn:microsoft.com/office/officeart/2005/8/layout/hList1"/>
    <dgm:cxn modelId="{4CAA367A-F856-4E2A-A578-09DA6EAE721B}" type="presParOf" srcId="{B596D032-143E-45E2-A891-2FC30273EB09}" destId="{7821C71E-6DCD-4F97-BF5A-57C094FAB3C3}" srcOrd="13" destOrd="0" presId="urn:microsoft.com/office/officeart/2005/8/layout/hList1"/>
    <dgm:cxn modelId="{55278780-20DF-4238-B454-0B24B6EC08CC}" type="presParOf" srcId="{B596D032-143E-45E2-A891-2FC30273EB09}" destId="{817D8B88-0DAC-43A6-AC4F-7136DD29715E}" srcOrd="14" destOrd="0" presId="urn:microsoft.com/office/officeart/2005/8/layout/hList1"/>
    <dgm:cxn modelId="{E371BEF2-BC1F-4C6B-BF8A-93811DDC9F58}" type="presParOf" srcId="{817D8B88-0DAC-43A6-AC4F-7136DD29715E}" destId="{1D0B96D0-BC1F-4248-80A3-BA101E8B3B5E}" srcOrd="0" destOrd="0" presId="urn:microsoft.com/office/officeart/2005/8/layout/hList1"/>
    <dgm:cxn modelId="{D01F90EC-7020-4309-A331-809226CA1B60}" type="presParOf" srcId="{817D8B88-0DAC-43A6-AC4F-7136DD29715E}" destId="{125376FA-DDFA-404A-AFB5-163703B41B37}"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B80481-1AB4-46AF-A24E-693E3C87E12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4EA188D-2EE1-4312-8FD3-0EC09AD02BA2}">
      <dgm:prSet custT="1"/>
      <dgm:spPr/>
      <dgm:t>
        <a:bodyPr/>
        <a:lstStyle/>
        <a:p>
          <a:r>
            <a:rPr lang="en-US" sz="2200" b="1" dirty="0"/>
            <a:t>Education: </a:t>
          </a:r>
        </a:p>
      </dgm:t>
    </dgm:pt>
    <dgm:pt modelId="{901BD967-F1F7-4D81-9348-2EA3581E3487}" type="parTrans" cxnId="{05220524-E0A4-4C1E-81C8-DD629055E58C}">
      <dgm:prSet/>
      <dgm:spPr/>
      <dgm:t>
        <a:bodyPr/>
        <a:lstStyle/>
        <a:p>
          <a:endParaRPr lang="en-US"/>
        </a:p>
      </dgm:t>
    </dgm:pt>
    <dgm:pt modelId="{F442A1A0-7D34-4EA1-BEF2-6679C4872B88}" type="sibTrans" cxnId="{05220524-E0A4-4C1E-81C8-DD629055E58C}">
      <dgm:prSet/>
      <dgm:spPr/>
      <dgm:t>
        <a:bodyPr/>
        <a:lstStyle/>
        <a:p>
          <a:endParaRPr lang="en-US"/>
        </a:p>
      </dgm:t>
    </dgm:pt>
    <dgm:pt modelId="{8BE134BD-4F43-4703-90AF-D73960D3B76B}">
      <dgm:prSet custT="1"/>
      <dgm:spPr/>
      <dgm:t>
        <a:bodyPr/>
        <a:lstStyle/>
        <a:p>
          <a:r>
            <a:rPr lang="en-US" sz="2100" b="1" dirty="0"/>
            <a:t>Unique values</a:t>
          </a:r>
          <a:r>
            <a:rPr lang="en-US" sz="2100" dirty="0"/>
            <a:t>: Graduation' 'PhD' '2n Cycle' 'Master' 'Basic'</a:t>
          </a:r>
        </a:p>
      </dgm:t>
    </dgm:pt>
    <dgm:pt modelId="{BDB4F6D6-7AB6-4E34-AFFA-73FD00D527C3}" type="parTrans" cxnId="{0FFC91D1-2A19-457A-B5F4-16EF6C1E711B}">
      <dgm:prSet/>
      <dgm:spPr/>
      <dgm:t>
        <a:bodyPr/>
        <a:lstStyle/>
        <a:p>
          <a:endParaRPr lang="en-US"/>
        </a:p>
      </dgm:t>
    </dgm:pt>
    <dgm:pt modelId="{EB407A08-002F-4E91-B2F2-0C0574071B47}" type="sibTrans" cxnId="{0FFC91D1-2A19-457A-B5F4-16EF6C1E711B}">
      <dgm:prSet/>
      <dgm:spPr/>
      <dgm:t>
        <a:bodyPr/>
        <a:lstStyle/>
        <a:p>
          <a:endParaRPr lang="en-US"/>
        </a:p>
      </dgm:t>
    </dgm:pt>
    <dgm:pt modelId="{4298662E-88AE-4DD3-82FE-E8FEC26B7A19}">
      <dgm:prSet custT="1"/>
      <dgm:spPr/>
      <dgm:t>
        <a:bodyPr/>
        <a:lstStyle/>
        <a:p>
          <a:r>
            <a:rPr lang="en-US" sz="2200" b="1" dirty="0"/>
            <a:t>Marital_Status: </a:t>
          </a:r>
        </a:p>
      </dgm:t>
    </dgm:pt>
    <dgm:pt modelId="{E1C67C2B-505D-4361-8326-994CD0132F53}" type="parTrans" cxnId="{2600CBA7-4506-46CD-8F94-20D028D3BCB4}">
      <dgm:prSet/>
      <dgm:spPr/>
      <dgm:t>
        <a:bodyPr/>
        <a:lstStyle/>
        <a:p>
          <a:endParaRPr lang="en-US"/>
        </a:p>
      </dgm:t>
    </dgm:pt>
    <dgm:pt modelId="{1588C300-2D97-49E5-AD0B-7615D7EB0713}" type="sibTrans" cxnId="{2600CBA7-4506-46CD-8F94-20D028D3BCB4}">
      <dgm:prSet/>
      <dgm:spPr/>
      <dgm:t>
        <a:bodyPr/>
        <a:lstStyle/>
        <a:p>
          <a:endParaRPr lang="en-US"/>
        </a:p>
      </dgm:t>
    </dgm:pt>
    <dgm:pt modelId="{229B072C-70CD-43AA-974D-43786359166E}">
      <dgm:prSet custT="1"/>
      <dgm:spPr/>
      <dgm:t>
        <a:bodyPr/>
        <a:lstStyle/>
        <a:p>
          <a:r>
            <a:rPr lang="en-US" sz="2100" b="1" dirty="0"/>
            <a:t>Unique values</a:t>
          </a:r>
          <a:r>
            <a:rPr lang="en-US" sz="2100" dirty="0"/>
            <a:t>: 'Divorced' 'Single' 'Married' 'Together' 'Widow' 'YOLO' 'Alone' 'Absurd'</a:t>
          </a:r>
        </a:p>
      </dgm:t>
    </dgm:pt>
    <dgm:pt modelId="{409E6A02-41A2-4A86-A951-284AEF93C83A}" type="parTrans" cxnId="{79CBBDDB-E13B-4853-980C-D9129AF9AC1C}">
      <dgm:prSet/>
      <dgm:spPr/>
      <dgm:t>
        <a:bodyPr/>
        <a:lstStyle/>
        <a:p>
          <a:endParaRPr lang="en-US"/>
        </a:p>
      </dgm:t>
    </dgm:pt>
    <dgm:pt modelId="{7448DBC6-366D-4DE5-B275-D1D88DD63105}" type="sibTrans" cxnId="{79CBBDDB-E13B-4853-980C-D9129AF9AC1C}">
      <dgm:prSet/>
      <dgm:spPr/>
      <dgm:t>
        <a:bodyPr/>
        <a:lstStyle/>
        <a:p>
          <a:endParaRPr lang="en-US"/>
        </a:p>
      </dgm:t>
    </dgm:pt>
    <dgm:pt modelId="{E31E87F1-F18F-4CF2-8D5F-60A4A4385546}">
      <dgm:prSet custT="1"/>
      <dgm:spPr/>
      <dgm:t>
        <a:bodyPr/>
        <a:lstStyle/>
        <a:p>
          <a:r>
            <a:rPr lang="en-US" sz="2200" b="1" dirty="0"/>
            <a:t>Country: </a:t>
          </a:r>
        </a:p>
      </dgm:t>
    </dgm:pt>
    <dgm:pt modelId="{56ED3036-5A94-48B7-A6F0-F692749AC1D6}" type="parTrans" cxnId="{27395D55-C49A-4009-91AB-49625E0135BA}">
      <dgm:prSet/>
      <dgm:spPr/>
      <dgm:t>
        <a:bodyPr/>
        <a:lstStyle/>
        <a:p>
          <a:endParaRPr lang="en-US"/>
        </a:p>
      </dgm:t>
    </dgm:pt>
    <dgm:pt modelId="{A1DA851A-2357-41C2-86FF-71CD6D03221E}" type="sibTrans" cxnId="{27395D55-C49A-4009-91AB-49625E0135BA}">
      <dgm:prSet/>
      <dgm:spPr/>
      <dgm:t>
        <a:bodyPr/>
        <a:lstStyle/>
        <a:p>
          <a:endParaRPr lang="en-US"/>
        </a:p>
      </dgm:t>
    </dgm:pt>
    <dgm:pt modelId="{304CD828-56A2-435B-9EF1-0C3726061441}">
      <dgm:prSet custT="1"/>
      <dgm:spPr/>
      <dgm:t>
        <a:bodyPr/>
        <a:lstStyle/>
        <a:p>
          <a:r>
            <a:rPr lang="en-US" sz="2100" b="1" dirty="0"/>
            <a:t>Unique values</a:t>
          </a:r>
          <a:r>
            <a:rPr lang="en-US" sz="2100" dirty="0"/>
            <a:t>: 'SP' 'CA' 'US' 'AUS' 'GER' 'IND' 'SA' 'ME'</a:t>
          </a:r>
        </a:p>
      </dgm:t>
    </dgm:pt>
    <dgm:pt modelId="{C51A57C8-87BF-4A9C-AA3A-75D8CBE10667}" type="parTrans" cxnId="{974E0107-A1E9-413E-B36C-21F438044A74}">
      <dgm:prSet/>
      <dgm:spPr/>
      <dgm:t>
        <a:bodyPr/>
        <a:lstStyle/>
        <a:p>
          <a:endParaRPr lang="en-US"/>
        </a:p>
      </dgm:t>
    </dgm:pt>
    <dgm:pt modelId="{81333EBA-CD5C-4203-AE27-07C3C6326E56}" type="sibTrans" cxnId="{974E0107-A1E9-413E-B36C-21F438044A74}">
      <dgm:prSet/>
      <dgm:spPr/>
      <dgm:t>
        <a:bodyPr/>
        <a:lstStyle/>
        <a:p>
          <a:endParaRPr lang="en-US"/>
        </a:p>
      </dgm:t>
    </dgm:pt>
    <dgm:pt modelId="{896A7C6B-63A2-4211-A03A-BD12F90F0C64}" type="pres">
      <dgm:prSet presAssocID="{47B80481-1AB4-46AF-A24E-693E3C87E122}" presName="Name0" presStyleCnt="0">
        <dgm:presLayoutVars>
          <dgm:dir/>
          <dgm:animLvl val="lvl"/>
          <dgm:resizeHandles val="exact"/>
        </dgm:presLayoutVars>
      </dgm:prSet>
      <dgm:spPr/>
    </dgm:pt>
    <dgm:pt modelId="{5CD64320-5444-4C7D-94AF-2DEA644ABC9C}" type="pres">
      <dgm:prSet presAssocID="{84EA188D-2EE1-4312-8FD3-0EC09AD02BA2}" presName="composite" presStyleCnt="0"/>
      <dgm:spPr/>
    </dgm:pt>
    <dgm:pt modelId="{DE1D01E9-3FF9-4A88-B8D8-798A6C895389}" type="pres">
      <dgm:prSet presAssocID="{84EA188D-2EE1-4312-8FD3-0EC09AD02BA2}" presName="parTx" presStyleLbl="alignNode1" presStyleIdx="0" presStyleCnt="3">
        <dgm:presLayoutVars>
          <dgm:chMax val="0"/>
          <dgm:chPref val="0"/>
          <dgm:bulletEnabled val="1"/>
        </dgm:presLayoutVars>
      </dgm:prSet>
      <dgm:spPr/>
    </dgm:pt>
    <dgm:pt modelId="{72F0AD9B-45F1-43F9-993C-CFC56E313E71}" type="pres">
      <dgm:prSet presAssocID="{84EA188D-2EE1-4312-8FD3-0EC09AD02BA2}" presName="desTx" presStyleLbl="alignAccFollowNode1" presStyleIdx="0" presStyleCnt="3">
        <dgm:presLayoutVars>
          <dgm:bulletEnabled val="1"/>
        </dgm:presLayoutVars>
      </dgm:prSet>
      <dgm:spPr/>
    </dgm:pt>
    <dgm:pt modelId="{927758A1-EF1D-4334-9DF9-2ABC10CF9FAB}" type="pres">
      <dgm:prSet presAssocID="{F442A1A0-7D34-4EA1-BEF2-6679C4872B88}" presName="space" presStyleCnt="0"/>
      <dgm:spPr/>
    </dgm:pt>
    <dgm:pt modelId="{3927F8B8-2F21-44C9-8AA4-F65580808A20}" type="pres">
      <dgm:prSet presAssocID="{4298662E-88AE-4DD3-82FE-E8FEC26B7A19}" presName="composite" presStyleCnt="0"/>
      <dgm:spPr/>
    </dgm:pt>
    <dgm:pt modelId="{E5C36142-EB3E-48DA-B79C-BF58E77D42E7}" type="pres">
      <dgm:prSet presAssocID="{4298662E-88AE-4DD3-82FE-E8FEC26B7A19}" presName="parTx" presStyleLbl="alignNode1" presStyleIdx="1" presStyleCnt="3">
        <dgm:presLayoutVars>
          <dgm:chMax val="0"/>
          <dgm:chPref val="0"/>
          <dgm:bulletEnabled val="1"/>
        </dgm:presLayoutVars>
      </dgm:prSet>
      <dgm:spPr/>
    </dgm:pt>
    <dgm:pt modelId="{DF2211E7-6DF7-426F-8363-D5A91D585C82}" type="pres">
      <dgm:prSet presAssocID="{4298662E-88AE-4DD3-82FE-E8FEC26B7A19}" presName="desTx" presStyleLbl="alignAccFollowNode1" presStyleIdx="1" presStyleCnt="3">
        <dgm:presLayoutVars>
          <dgm:bulletEnabled val="1"/>
        </dgm:presLayoutVars>
      </dgm:prSet>
      <dgm:spPr/>
    </dgm:pt>
    <dgm:pt modelId="{5500A65C-3BD2-4E69-B080-56706D5CF723}" type="pres">
      <dgm:prSet presAssocID="{1588C300-2D97-49E5-AD0B-7615D7EB0713}" presName="space" presStyleCnt="0"/>
      <dgm:spPr/>
    </dgm:pt>
    <dgm:pt modelId="{83B3E5E2-34E8-4910-AEB3-BDBF7D4CD839}" type="pres">
      <dgm:prSet presAssocID="{E31E87F1-F18F-4CF2-8D5F-60A4A4385546}" presName="composite" presStyleCnt="0"/>
      <dgm:spPr/>
    </dgm:pt>
    <dgm:pt modelId="{13F6E1F6-30F9-443C-9092-7AF58A0FB769}" type="pres">
      <dgm:prSet presAssocID="{E31E87F1-F18F-4CF2-8D5F-60A4A4385546}" presName="parTx" presStyleLbl="alignNode1" presStyleIdx="2" presStyleCnt="3">
        <dgm:presLayoutVars>
          <dgm:chMax val="0"/>
          <dgm:chPref val="0"/>
          <dgm:bulletEnabled val="1"/>
        </dgm:presLayoutVars>
      </dgm:prSet>
      <dgm:spPr/>
    </dgm:pt>
    <dgm:pt modelId="{40C0175A-D5C8-406F-9EE1-1535E0059355}" type="pres">
      <dgm:prSet presAssocID="{E31E87F1-F18F-4CF2-8D5F-60A4A4385546}" presName="desTx" presStyleLbl="alignAccFollowNode1" presStyleIdx="2" presStyleCnt="3">
        <dgm:presLayoutVars>
          <dgm:bulletEnabled val="1"/>
        </dgm:presLayoutVars>
      </dgm:prSet>
      <dgm:spPr/>
    </dgm:pt>
  </dgm:ptLst>
  <dgm:cxnLst>
    <dgm:cxn modelId="{974E0107-A1E9-413E-B36C-21F438044A74}" srcId="{E31E87F1-F18F-4CF2-8D5F-60A4A4385546}" destId="{304CD828-56A2-435B-9EF1-0C3726061441}" srcOrd="0" destOrd="0" parTransId="{C51A57C8-87BF-4A9C-AA3A-75D8CBE10667}" sibTransId="{81333EBA-CD5C-4203-AE27-07C3C6326E56}"/>
    <dgm:cxn modelId="{05220524-E0A4-4C1E-81C8-DD629055E58C}" srcId="{47B80481-1AB4-46AF-A24E-693E3C87E122}" destId="{84EA188D-2EE1-4312-8FD3-0EC09AD02BA2}" srcOrd="0" destOrd="0" parTransId="{901BD967-F1F7-4D81-9348-2EA3581E3487}" sibTransId="{F442A1A0-7D34-4EA1-BEF2-6679C4872B88}"/>
    <dgm:cxn modelId="{FF14CD2D-44DD-4D97-9DDC-9E719FB788FA}" type="presOf" srcId="{4298662E-88AE-4DD3-82FE-E8FEC26B7A19}" destId="{E5C36142-EB3E-48DA-B79C-BF58E77D42E7}" srcOrd="0" destOrd="0" presId="urn:microsoft.com/office/officeart/2005/8/layout/hList1"/>
    <dgm:cxn modelId="{421AA161-D64C-40B1-ADD5-50C89D0854C0}" type="presOf" srcId="{47B80481-1AB4-46AF-A24E-693E3C87E122}" destId="{896A7C6B-63A2-4211-A03A-BD12F90F0C64}" srcOrd="0" destOrd="0" presId="urn:microsoft.com/office/officeart/2005/8/layout/hList1"/>
    <dgm:cxn modelId="{27395D55-C49A-4009-91AB-49625E0135BA}" srcId="{47B80481-1AB4-46AF-A24E-693E3C87E122}" destId="{E31E87F1-F18F-4CF2-8D5F-60A4A4385546}" srcOrd="2" destOrd="0" parTransId="{56ED3036-5A94-48B7-A6F0-F692749AC1D6}" sibTransId="{A1DA851A-2357-41C2-86FF-71CD6D03221E}"/>
    <dgm:cxn modelId="{F8559D8C-7C7E-4E39-82CA-D492A3C5FD65}" type="presOf" srcId="{8BE134BD-4F43-4703-90AF-D73960D3B76B}" destId="{72F0AD9B-45F1-43F9-993C-CFC56E313E71}" srcOrd="0" destOrd="0" presId="urn:microsoft.com/office/officeart/2005/8/layout/hList1"/>
    <dgm:cxn modelId="{2600CBA7-4506-46CD-8F94-20D028D3BCB4}" srcId="{47B80481-1AB4-46AF-A24E-693E3C87E122}" destId="{4298662E-88AE-4DD3-82FE-E8FEC26B7A19}" srcOrd="1" destOrd="0" parTransId="{E1C67C2B-505D-4361-8326-994CD0132F53}" sibTransId="{1588C300-2D97-49E5-AD0B-7615D7EB0713}"/>
    <dgm:cxn modelId="{C347ADB0-5200-419D-A46D-ABBA9F62114A}" type="presOf" srcId="{229B072C-70CD-43AA-974D-43786359166E}" destId="{DF2211E7-6DF7-426F-8363-D5A91D585C82}" srcOrd="0" destOrd="0" presId="urn:microsoft.com/office/officeart/2005/8/layout/hList1"/>
    <dgm:cxn modelId="{4CF7E5CB-5AD3-4B05-8D0E-05B7CA02C394}" type="presOf" srcId="{E31E87F1-F18F-4CF2-8D5F-60A4A4385546}" destId="{13F6E1F6-30F9-443C-9092-7AF58A0FB769}" srcOrd="0" destOrd="0" presId="urn:microsoft.com/office/officeart/2005/8/layout/hList1"/>
    <dgm:cxn modelId="{1B5861CD-5532-403A-8D0A-6DE56D9D89D2}" type="presOf" srcId="{84EA188D-2EE1-4312-8FD3-0EC09AD02BA2}" destId="{DE1D01E9-3FF9-4A88-B8D8-798A6C895389}" srcOrd="0" destOrd="0" presId="urn:microsoft.com/office/officeart/2005/8/layout/hList1"/>
    <dgm:cxn modelId="{0FFC91D1-2A19-457A-B5F4-16EF6C1E711B}" srcId="{84EA188D-2EE1-4312-8FD3-0EC09AD02BA2}" destId="{8BE134BD-4F43-4703-90AF-D73960D3B76B}" srcOrd="0" destOrd="0" parTransId="{BDB4F6D6-7AB6-4E34-AFFA-73FD00D527C3}" sibTransId="{EB407A08-002F-4E91-B2F2-0C0574071B47}"/>
    <dgm:cxn modelId="{79CBBDDB-E13B-4853-980C-D9129AF9AC1C}" srcId="{4298662E-88AE-4DD3-82FE-E8FEC26B7A19}" destId="{229B072C-70CD-43AA-974D-43786359166E}" srcOrd="0" destOrd="0" parTransId="{409E6A02-41A2-4A86-A951-284AEF93C83A}" sibTransId="{7448DBC6-366D-4DE5-B275-D1D88DD63105}"/>
    <dgm:cxn modelId="{9963DFED-4439-4370-8C70-020BF55DF938}" type="presOf" srcId="{304CD828-56A2-435B-9EF1-0C3726061441}" destId="{40C0175A-D5C8-406F-9EE1-1535E0059355}" srcOrd="0" destOrd="0" presId="urn:microsoft.com/office/officeart/2005/8/layout/hList1"/>
    <dgm:cxn modelId="{BDD3995C-B1F7-4BF3-9ED7-1B875DF734B8}" type="presParOf" srcId="{896A7C6B-63A2-4211-A03A-BD12F90F0C64}" destId="{5CD64320-5444-4C7D-94AF-2DEA644ABC9C}" srcOrd="0" destOrd="0" presId="urn:microsoft.com/office/officeart/2005/8/layout/hList1"/>
    <dgm:cxn modelId="{F0D9F30E-78A8-4521-A7C5-277B1AAB8DFA}" type="presParOf" srcId="{5CD64320-5444-4C7D-94AF-2DEA644ABC9C}" destId="{DE1D01E9-3FF9-4A88-B8D8-798A6C895389}" srcOrd="0" destOrd="0" presId="urn:microsoft.com/office/officeart/2005/8/layout/hList1"/>
    <dgm:cxn modelId="{A5024348-CAE3-4DB2-A70F-F64E2C135AFC}" type="presParOf" srcId="{5CD64320-5444-4C7D-94AF-2DEA644ABC9C}" destId="{72F0AD9B-45F1-43F9-993C-CFC56E313E71}" srcOrd="1" destOrd="0" presId="urn:microsoft.com/office/officeart/2005/8/layout/hList1"/>
    <dgm:cxn modelId="{456D4E6E-2890-4A0D-BD48-5EA7F6BA9F1F}" type="presParOf" srcId="{896A7C6B-63A2-4211-A03A-BD12F90F0C64}" destId="{927758A1-EF1D-4334-9DF9-2ABC10CF9FAB}" srcOrd="1" destOrd="0" presId="urn:microsoft.com/office/officeart/2005/8/layout/hList1"/>
    <dgm:cxn modelId="{16795B53-4A7B-40E1-84A5-665F9232EE12}" type="presParOf" srcId="{896A7C6B-63A2-4211-A03A-BD12F90F0C64}" destId="{3927F8B8-2F21-44C9-8AA4-F65580808A20}" srcOrd="2" destOrd="0" presId="urn:microsoft.com/office/officeart/2005/8/layout/hList1"/>
    <dgm:cxn modelId="{6C0F3EBF-34AA-43AE-AE9D-6AE043191CA4}" type="presParOf" srcId="{3927F8B8-2F21-44C9-8AA4-F65580808A20}" destId="{E5C36142-EB3E-48DA-B79C-BF58E77D42E7}" srcOrd="0" destOrd="0" presId="urn:microsoft.com/office/officeart/2005/8/layout/hList1"/>
    <dgm:cxn modelId="{B91C8B6B-78E9-407C-8161-362E29D78768}" type="presParOf" srcId="{3927F8B8-2F21-44C9-8AA4-F65580808A20}" destId="{DF2211E7-6DF7-426F-8363-D5A91D585C82}" srcOrd="1" destOrd="0" presId="urn:microsoft.com/office/officeart/2005/8/layout/hList1"/>
    <dgm:cxn modelId="{321E8005-1771-4DE2-9EE8-E3864536C570}" type="presParOf" srcId="{896A7C6B-63A2-4211-A03A-BD12F90F0C64}" destId="{5500A65C-3BD2-4E69-B080-56706D5CF723}" srcOrd="3" destOrd="0" presId="urn:microsoft.com/office/officeart/2005/8/layout/hList1"/>
    <dgm:cxn modelId="{92594ED2-18F0-477D-9BE1-132DF4214A20}" type="presParOf" srcId="{896A7C6B-63A2-4211-A03A-BD12F90F0C64}" destId="{83B3E5E2-34E8-4910-AEB3-BDBF7D4CD839}" srcOrd="4" destOrd="0" presId="urn:microsoft.com/office/officeart/2005/8/layout/hList1"/>
    <dgm:cxn modelId="{723627E8-ADBB-44CC-84C6-C6F3A4FE9E45}" type="presParOf" srcId="{83B3E5E2-34E8-4910-AEB3-BDBF7D4CD839}" destId="{13F6E1F6-30F9-443C-9092-7AF58A0FB769}" srcOrd="0" destOrd="0" presId="urn:microsoft.com/office/officeart/2005/8/layout/hList1"/>
    <dgm:cxn modelId="{22CFE372-3666-410B-B304-777D505ECCE2}" type="presParOf" srcId="{83B3E5E2-34E8-4910-AEB3-BDBF7D4CD839}" destId="{40C0175A-D5C8-406F-9EE1-1535E0059355}" srcOrd="1" destOrd="0" presId="urn:microsoft.com/office/officeart/2005/8/layout/h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9E2BD8-7DA1-40DF-93AE-45F7DC4126E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AB98269-1EDC-4E82-BF05-7676F7978C7C}">
      <dgm:prSet custT="1"/>
      <dgm:spPr/>
      <dgm:t>
        <a:bodyPr/>
        <a:lstStyle/>
        <a:p>
          <a:pPr algn="ctr"/>
          <a:r>
            <a:rPr lang="en-US" sz="2800" b="1" i="1" dirty="0"/>
            <a:t>OBJECTIVE 1</a:t>
          </a:r>
        </a:p>
      </dgm:t>
    </dgm:pt>
    <dgm:pt modelId="{19BB2AB3-CC41-450F-A759-0A100FCD18DD}" type="parTrans" cxnId="{105BA709-5ED5-4FA0-8CC7-4785409275D6}">
      <dgm:prSet/>
      <dgm:spPr/>
      <dgm:t>
        <a:bodyPr/>
        <a:lstStyle/>
        <a:p>
          <a:endParaRPr lang="en-US"/>
        </a:p>
      </dgm:t>
    </dgm:pt>
    <dgm:pt modelId="{2054F76D-8A1D-459D-BC82-2477B83AF73D}" type="sibTrans" cxnId="{105BA709-5ED5-4FA0-8CC7-4785409275D6}">
      <dgm:prSet/>
      <dgm:spPr/>
      <dgm:t>
        <a:bodyPr/>
        <a:lstStyle/>
        <a:p>
          <a:endParaRPr lang="en-US"/>
        </a:p>
      </dgm:t>
    </dgm:pt>
    <dgm:pt modelId="{C1C12197-7DB8-46A1-BAE5-A25ADBD80624}">
      <dgm:prSet custT="1"/>
      <dgm:spPr/>
      <dgm:t>
        <a:bodyPr/>
        <a:lstStyle/>
        <a:p>
          <a:pPr algn="ctr">
            <a:buNone/>
          </a:pPr>
          <a:r>
            <a:rPr lang="en-US" sz="2800" b="0" i="1" dirty="0"/>
            <a:t>    Generate and test hypothesis related to amount spent on different product categories and  response rates in marketing campaigns.</a:t>
          </a:r>
          <a:endParaRPr lang="en-US" sz="2800" dirty="0"/>
        </a:p>
      </dgm:t>
    </dgm:pt>
    <dgm:pt modelId="{77F99867-D488-4A6F-BD43-D1F36B0CFB8E}" type="parTrans" cxnId="{32E53C91-836E-4C34-9BC8-977E29D990FB}">
      <dgm:prSet/>
      <dgm:spPr/>
      <dgm:t>
        <a:bodyPr/>
        <a:lstStyle/>
        <a:p>
          <a:endParaRPr lang="en-US"/>
        </a:p>
      </dgm:t>
    </dgm:pt>
    <dgm:pt modelId="{1BAD0309-57D1-45B3-BA4E-D8A0028493ED}" type="sibTrans" cxnId="{32E53C91-836E-4C34-9BC8-977E29D990FB}">
      <dgm:prSet/>
      <dgm:spPr/>
      <dgm:t>
        <a:bodyPr/>
        <a:lstStyle/>
        <a:p>
          <a:endParaRPr lang="en-US"/>
        </a:p>
      </dgm:t>
    </dgm:pt>
    <dgm:pt modelId="{F80CC2DA-5DB4-49DE-8B5C-CE3B927216A3}" type="pres">
      <dgm:prSet presAssocID="{919E2BD8-7DA1-40DF-93AE-45F7DC4126E7}" presName="linear" presStyleCnt="0">
        <dgm:presLayoutVars>
          <dgm:dir/>
          <dgm:animLvl val="lvl"/>
          <dgm:resizeHandles val="exact"/>
        </dgm:presLayoutVars>
      </dgm:prSet>
      <dgm:spPr/>
    </dgm:pt>
    <dgm:pt modelId="{5F575F9D-139B-4EF7-82E2-EB565CD055DC}" type="pres">
      <dgm:prSet presAssocID="{EAB98269-1EDC-4E82-BF05-7676F7978C7C}" presName="parentLin" presStyleCnt="0"/>
      <dgm:spPr/>
    </dgm:pt>
    <dgm:pt modelId="{5C00BD7C-84DC-47BA-80BB-91A9E942B5A1}" type="pres">
      <dgm:prSet presAssocID="{EAB98269-1EDC-4E82-BF05-7676F7978C7C}" presName="parentLeftMargin" presStyleLbl="node1" presStyleIdx="0" presStyleCnt="1"/>
      <dgm:spPr/>
    </dgm:pt>
    <dgm:pt modelId="{5FB8C3CA-737C-4F89-9D54-E9A8ACD3188E}" type="pres">
      <dgm:prSet presAssocID="{EAB98269-1EDC-4E82-BF05-7676F7978C7C}" presName="parentText" presStyleLbl="node1" presStyleIdx="0" presStyleCnt="1" custLinFactX="6803" custLinFactNeighborX="100000" custLinFactNeighborY="-391">
        <dgm:presLayoutVars>
          <dgm:chMax val="0"/>
          <dgm:bulletEnabled val="1"/>
        </dgm:presLayoutVars>
      </dgm:prSet>
      <dgm:spPr/>
    </dgm:pt>
    <dgm:pt modelId="{F57EBB9B-A4C0-4916-921B-3D08FE5336BD}" type="pres">
      <dgm:prSet presAssocID="{EAB98269-1EDC-4E82-BF05-7676F7978C7C}" presName="negativeSpace" presStyleCnt="0"/>
      <dgm:spPr/>
    </dgm:pt>
    <dgm:pt modelId="{C6E64EB0-D85D-48CC-B03F-6E279743F869}" type="pres">
      <dgm:prSet presAssocID="{EAB98269-1EDC-4E82-BF05-7676F7978C7C}" presName="childText" presStyleLbl="conFgAcc1" presStyleIdx="0" presStyleCnt="1">
        <dgm:presLayoutVars>
          <dgm:bulletEnabled val="1"/>
        </dgm:presLayoutVars>
      </dgm:prSet>
      <dgm:spPr/>
    </dgm:pt>
  </dgm:ptLst>
  <dgm:cxnLst>
    <dgm:cxn modelId="{105BA709-5ED5-4FA0-8CC7-4785409275D6}" srcId="{919E2BD8-7DA1-40DF-93AE-45F7DC4126E7}" destId="{EAB98269-1EDC-4E82-BF05-7676F7978C7C}" srcOrd="0" destOrd="0" parTransId="{19BB2AB3-CC41-450F-A759-0A100FCD18DD}" sibTransId="{2054F76D-8A1D-459D-BC82-2477B83AF73D}"/>
    <dgm:cxn modelId="{E223C741-E33C-4CF0-9551-784C11E69ADB}" type="presOf" srcId="{C1C12197-7DB8-46A1-BAE5-A25ADBD80624}" destId="{C6E64EB0-D85D-48CC-B03F-6E279743F869}" srcOrd="0" destOrd="0" presId="urn:microsoft.com/office/officeart/2005/8/layout/list1"/>
    <dgm:cxn modelId="{8F6A4D56-0D83-40E9-AB26-83788E0E11DF}" type="presOf" srcId="{EAB98269-1EDC-4E82-BF05-7676F7978C7C}" destId="{5C00BD7C-84DC-47BA-80BB-91A9E942B5A1}" srcOrd="0" destOrd="0" presId="urn:microsoft.com/office/officeart/2005/8/layout/list1"/>
    <dgm:cxn modelId="{32E53C91-836E-4C34-9BC8-977E29D990FB}" srcId="{EAB98269-1EDC-4E82-BF05-7676F7978C7C}" destId="{C1C12197-7DB8-46A1-BAE5-A25ADBD80624}" srcOrd="0" destOrd="0" parTransId="{77F99867-D488-4A6F-BD43-D1F36B0CFB8E}" sibTransId="{1BAD0309-57D1-45B3-BA4E-D8A0028493ED}"/>
    <dgm:cxn modelId="{E3F8FF93-F405-4273-BDEF-D4ED8446CA38}" type="presOf" srcId="{EAB98269-1EDC-4E82-BF05-7676F7978C7C}" destId="{5FB8C3CA-737C-4F89-9D54-E9A8ACD3188E}" srcOrd="1" destOrd="0" presId="urn:microsoft.com/office/officeart/2005/8/layout/list1"/>
    <dgm:cxn modelId="{392342CA-F431-481A-BC58-0E8046EA8B64}" type="presOf" srcId="{919E2BD8-7DA1-40DF-93AE-45F7DC4126E7}" destId="{F80CC2DA-5DB4-49DE-8B5C-CE3B927216A3}" srcOrd="0" destOrd="0" presId="urn:microsoft.com/office/officeart/2005/8/layout/list1"/>
    <dgm:cxn modelId="{8A70E568-188A-47AA-B61A-898E48E03B1B}" type="presParOf" srcId="{F80CC2DA-5DB4-49DE-8B5C-CE3B927216A3}" destId="{5F575F9D-139B-4EF7-82E2-EB565CD055DC}" srcOrd="0" destOrd="0" presId="urn:microsoft.com/office/officeart/2005/8/layout/list1"/>
    <dgm:cxn modelId="{EA9A5130-D5B3-4F63-9A76-5B314416EA17}" type="presParOf" srcId="{5F575F9D-139B-4EF7-82E2-EB565CD055DC}" destId="{5C00BD7C-84DC-47BA-80BB-91A9E942B5A1}" srcOrd="0" destOrd="0" presId="urn:microsoft.com/office/officeart/2005/8/layout/list1"/>
    <dgm:cxn modelId="{968FA33A-11CB-4BD8-9A5F-4E2FD77C52E3}" type="presParOf" srcId="{5F575F9D-139B-4EF7-82E2-EB565CD055DC}" destId="{5FB8C3CA-737C-4F89-9D54-E9A8ACD3188E}" srcOrd="1" destOrd="0" presId="urn:microsoft.com/office/officeart/2005/8/layout/list1"/>
    <dgm:cxn modelId="{054BF0ED-7773-4946-AEE7-D1EA0FA31C6B}" type="presParOf" srcId="{F80CC2DA-5DB4-49DE-8B5C-CE3B927216A3}" destId="{F57EBB9B-A4C0-4916-921B-3D08FE5336BD}" srcOrd="1" destOrd="0" presId="urn:microsoft.com/office/officeart/2005/8/layout/list1"/>
    <dgm:cxn modelId="{B17FBC38-69CA-4FCB-8BCA-455AD35E23AF}" type="presParOf" srcId="{F80CC2DA-5DB4-49DE-8B5C-CE3B927216A3}" destId="{C6E64EB0-D85D-48CC-B03F-6E279743F869}"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C47B0E-8A98-4AC2-AF4F-4B5E7D258C66}"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US"/>
        </a:p>
      </dgm:t>
    </dgm:pt>
    <dgm:pt modelId="{9065D247-144D-4AFA-B436-89127EF76522}">
      <dgm:prSet/>
      <dgm:spPr/>
      <dgm:t>
        <a:bodyPr/>
        <a:lstStyle/>
        <a:p>
          <a:r>
            <a:rPr lang="en-US" b="0" i="0" dirty="0"/>
            <a:t>Importance of Hypothesis Testing:</a:t>
          </a:r>
          <a:endParaRPr lang="en-US" dirty="0"/>
        </a:p>
      </dgm:t>
    </dgm:pt>
    <dgm:pt modelId="{5116EF21-A7AE-4B0C-A466-A75BEBFC48B5}" type="parTrans" cxnId="{AD788C1A-DF62-44ED-8D07-BFDEA54C1C1B}">
      <dgm:prSet/>
      <dgm:spPr/>
      <dgm:t>
        <a:bodyPr/>
        <a:lstStyle/>
        <a:p>
          <a:endParaRPr lang="en-US"/>
        </a:p>
      </dgm:t>
    </dgm:pt>
    <dgm:pt modelId="{CC820A2D-5432-437B-8E0B-FEF0EBE93ABE}" type="sibTrans" cxnId="{AD788C1A-DF62-44ED-8D07-BFDEA54C1C1B}">
      <dgm:prSet/>
      <dgm:spPr/>
      <dgm:t>
        <a:bodyPr/>
        <a:lstStyle/>
        <a:p>
          <a:endParaRPr lang="en-US"/>
        </a:p>
      </dgm:t>
    </dgm:pt>
    <dgm:pt modelId="{34E765E3-C1D5-4635-A250-17AC76938192}">
      <dgm:prSet custT="1"/>
      <dgm:spPr/>
      <dgm:t>
        <a:bodyPr/>
        <a:lstStyle/>
        <a:p>
          <a:r>
            <a:rPr lang="en-US" sz="2100" b="1" i="0" dirty="0"/>
            <a:t>Hypothesis testing provides a structured approach to validate assumptions and draw meaningful conclusions from data.</a:t>
          </a:r>
          <a:endParaRPr lang="en-US" sz="2100" b="1" dirty="0"/>
        </a:p>
      </dgm:t>
    </dgm:pt>
    <dgm:pt modelId="{36DFD2CC-5731-41CD-BB8C-08AC9392DC13}" type="parTrans" cxnId="{03220FC2-A129-4E1B-B6A2-6B0D9101E201}">
      <dgm:prSet/>
      <dgm:spPr/>
      <dgm:t>
        <a:bodyPr/>
        <a:lstStyle/>
        <a:p>
          <a:endParaRPr lang="en-US"/>
        </a:p>
      </dgm:t>
    </dgm:pt>
    <dgm:pt modelId="{9748E7BB-A104-45EE-861A-1310E3783622}" type="sibTrans" cxnId="{03220FC2-A129-4E1B-B6A2-6B0D9101E201}">
      <dgm:prSet/>
      <dgm:spPr/>
      <dgm:t>
        <a:bodyPr/>
        <a:lstStyle/>
        <a:p>
          <a:endParaRPr lang="en-US"/>
        </a:p>
      </dgm:t>
    </dgm:pt>
    <dgm:pt modelId="{67FCE38E-F5D7-4309-BC34-E977F759FB2E}">
      <dgm:prSet custT="1"/>
      <dgm:spPr/>
      <dgm:t>
        <a:bodyPr/>
        <a:lstStyle/>
        <a:p>
          <a:r>
            <a:rPr lang="en-US" sz="2100" b="1" i="0" dirty="0"/>
            <a:t>It helps in uncovering patterns, relationships, and insights that drive informed decision-making in marketing strategies.</a:t>
          </a:r>
          <a:endParaRPr lang="en-US" sz="2100" b="1" dirty="0"/>
        </a:p>
      </dgm:t>
    </dgm:pt>
    <dgm:pt modelId="{DE3EE922-AE1B-4781-8B25-6A38410268F2}" type="parTrans" cxnId="{EA164C24-703A-4994-8FA3-9A252AF39FBF}">
      <dgm:prSet/>
      <dgm:spPr/>
      <dgm:t>
        <a:bodyPr/>
        <a:lstStyle/>
        <a:p>
          <a:endParaRPr lang="en-US"/>
        </a:p>
      </dgm:t>
    </dgm:pt>
    <dgm:pt modelId="{88988E55-EC21-4B72-96FF-3F370A243961}" type="sibTrans" cxnId="{EA164C24-703A-4994-8FA3-9A252AF39FBF}">
      <dgm:prSet/>
      <dgm:spPr/>
      <dgm:t>
        <a:bodyPr/>
        <a:lstStyle/>
        <a:p>
          <a:endParaRPr lang="en-US"/>
        </a:p>
      </dgm:t>
    </dgm:pt>
    <dgm:pt modelId="{BF1F769C-B3E2-4806-BFD2-B907A14A1E4B}">
      <dgm:prSet/>
      <dgm:spPr/>
      <dgm:t>
        <a:bodyPr/>
        <a:lstStyle/>
        <a:p>
          <a:r>
            <a:rPr lang="en-US" b="0" i="0" dirty="0"/>
            <a:t>Campaign Impact on Spending:</a:t>
          </a:r>
          <a:endParaRPr lang="en-US" dirty="0"/>
        </a:p>
      </dgm:t>
    </dgm:pt>
    <dgm:pt modelId="{8988EFDC-23B1-4565-A6F3-F2EBA5CEA566}" type="parTrans" cxnId="{AEEA5EA6-E282-4C7D-83F7-1FBFC04AF857}">
      <dgm:prSet/>
      <dgm:spPr/>
      <dgm:t>
        <a:bodyPr/>
        <a:lstStyle/>
        <a:p>
          <a:endParaRPr lang="en-US"/>
        </a:p>
      </dgm:t>
    </dgm:pt>
    <dgm:pt modelId="{34DCC1A2-06FF-4F6F-8F8E-E0160FB23713}" type="sibTrans" cxnId="{AEEA5EA6-E282-4C7D-83F7-1FBFC04AF857}">
      <dgm:prSet/>
      <dgm:spPr/>
      <dgm:t>
        <a:bodyPr/>
        <a:lstStyle/>
        <a:p>
          <a:endParaRPr lang="en-US"/>
        </a:p>
      </dgm:t>
    </dgm:pt>
    <dgm:pt modelId="{217BED51-36BF-46A5-8CC3-57CCEDB7DBE6}">
      <dgm:prSet custT="1"/>
      <dgm:spPr/>
      <dgm:t>
        <a:bodyPr/>
        <a:lstStyle/>
        <a:p>
          <a:r>
            <a:rPr lang="en-US" sz="2100" b="1" i="0" dirty="0"/>
            <a:t>Campaigns like AcceptedCmp1, AcceptedCmp4, and AcceptedCmp5 significantly influence spending behavior across various product categories.</a:t>
          </a:r>
          <a:endParaRPr lang="en-US" sz="2100" b="1" dirty="0"/>
        </a:p>
      </dgm:t>
    </dgm:pt>
    <dgm:pt modelId="{9B10FA82-E099-4CAF-B02D-25953312BBFC}" type="parTrans" cxnId="{4E393300-EBAE-4096-BE66-61D527ECD793}">
      <dgm:prSet/>
      <dgm:spPr/>
      <dgm:t>
        <a:bodyPr/>
        <a:lstStyle/>
        <a:p>
          <a:endParaRPr lang="en-US"/>
        </a:p>
      </dgm:t>
    </dgm:pt>
    <dgm:pt modelId="{2D90150C-39A1-4F7C-A0DA-5BECB18A9E20}" type="sibTrans" cxnId="{4E393300-EBAE-4096-BE66-61D527ECD793}">
      <dgm:prSet/>
      <dgm:spPr/>
      <dgm:t>
        <a:bodyPr/>
        <a:lstStyle/>
        <a:p>
          <a:endParaRPr lang="en-US"/>
        </a:p>
      </dgm:t>
    </dgm:pt>
    <dgm:pt modelId="{1AD3B139-AFE5-4EF4-A65F-36E94EF7FF01}">
      <dgm:prSet custT="1"/>
      <dgm:spPr/>
      <dgm:t>
        <a:bodyPr/>
        <a:lstStyle/>
        <a:p>
          <a:r>
            <a:rPr lang="en-US" sz="2100" b="1" i="0" dirty="0"/>
            <a:t>Not all campaigns show a significant impact on customer spending habits, as seen in campaigns like AcceptedCmp2 and AcceptedCmp3 for certain product categories.</a:t>
          </a:r>
          <a:endParaRPr lang="en-US" sz="2100" b="1" dirty="0"/>
        </a:p>
      </dgm:t>
    </dgm:pt>
    <dgm:pt modelId="{28457602-2866-4C55-B761-C597D0C5C4F5}" type="parTrans" cxnId="{0F2F38E4-18A2-4842-BA25-53381DA099B2}">
      <dgm:prSet/>
      <dgm:spPr/>
      <dgm:t>
        <a:bodyPr/>
        <a:lstStyle/>
        <a:p>
          <a:endParaRPr lang="en-US"/>
        </a:p>
      </dgm:t>
    </dgm:pt>
    <dgm:pt modelId="{5FB2902D-2A2C-4EA5-8116-EAEAF8858755}" type="sibTrans" cxnId="{0F2F38E4-18A2-4842-BA25-53381DA099B2}">
      <dgm:prSet/>
      <dgm:spPr/>
      <dgm:t>
        <a:bodyPr/>
        <a:lstStyle/>
        <a:p>
          <a:endParaRPr lang="en-US"/>
        </a:p>
      </dgm:t>
    </dgm:pt>
    <dgm:pt modelId="{5B24E535-8E18-4684-A565-E6C1BB1F625D}">
      <dgm:prSet custT="1"/>
      <dgm:spPr/>
      <dgm:t>
        <a:bodyPr/>
        <a:lstStyle/>
        <a:p>
          <a:endParaRPr lang="en-US" sz="2100" dirty="0"/>
        </a:p>
      </dgm:t>
    </dgm:pt>
    <dgm:pt modelId="{516652F7-B659-4AF4-9F34-1B992F491B72}" type="parTrans" cxnId="{25C31079-FBDF-45CD-830B-F8882CBE3A57}">
      <dgm:prSet/>
      <dgm:spPr/>
      <dgm:t>
        <a:bodyPr/>
        <a:lstStyle/>
        <a:p>
          <a:endParaRPr lang="en-US"/>
        </a:p>
      </dgm:t>
    </dgm:pt>
    <dgm:pt modelId="{503BE2E1-CCE2-48A9-A297-A052B5D5A9EA}" type="sibTrans" cxnId="{25C31079-FBDF-45CD-830B-F8882CBE3A57}">
      <dgm:prSet/>
      <dgm:spPr/>
      <dgm:t>
        <a:bodyPr/>
        <a:lstStyle/>
        <a:p>
          <a:endParaRPr lang="en-US"/>
        </a:p>
      </dgm:t>
    </dgm:pt>
    <dgm:pt modelId="{77BEB0BF-ADF2-4C1F-AD57-54292CC8C3A4}">
      <dgm:prSet custT="1"/>
      <dgm:spPr/>
      <dgm:t>
        <a:bodyPr/>
        <a:lstStyle/>
        <a:p>
          <a:endParaRPr lang="en-US" sz="2100" dirty="0"/>
        </a:p>
      </dgm:t>
    </dgm:pt>
    <dgm:pt modelId="{322D9180-AFA7-4956-9D87-B12833D39A8E}" type="parTrans" cxnId="{6A935B17-CBA0-4E2D-B977-8045109F8307}">
      <dgm:prSet/>
      <dgm:spPr/>
      <dgm:t>
        <a:bodyPr/>
        <a:lstStyle/>
        <a:p>
          <a:endParaRPr lang="en-US"/>
        </a:p>
      </dgm:t>
    </dgm:pt>
    <dgm:pt modelId="{12BBEFD8-552E-4470-B1B2-1AA7A52B898B}" type="sibTrans" cxnId="{6A935B17-CBA0-4E2D-B977-8045109F8307}">
      <dgm:prSet/>
      <dgm:spPr/>
      <dgm:t>
        <a:bodyPr/>
        <a:lstStyle/>
        <a:p>
          <a:endParaRPr lang="en-US"/>
        </a:p>
      </dgm:t>
    </dgm:pt>
    <dgm:pt modelId="{923B4A95-28FB-441C-BF52-60BFC5224392}">
      <dgm:prSet custT="1"/>
      <dgm:spPr/>
      <dgm:t>
        <a:bodyPr/>
        <a:lstStyle/>
        <a:p>
          <a:endParaRPr lang="en-US" sz="2100" b="1" dirty="0"/>
        </a:p>
      </dgm:t>
    </dgm:pt>
    <dgm:pt modelId="{6779C061-13E4-4FC5-80B4-0E4C1213B042}" type="parTrans" cxnId="{31B8C8C7-98C8-4351-AC67-9C146C451DCC}">
      <dgm:prSet/>
      <dgm:spPr/>
      <dgm:t>
        <a:bodyPr/>
        <a:lstStyle/>
        <a:p>
          <a:endParaRPr lang="en-US"/>
        </a:p>
      </dgm:t>
    </dgm:pt>
    <dgm:pt modelId="{BB35D102-4C8B-4475-BA5C-A57BC40D4782}" type="sibTrans" cxnId="{31B8C8C7-98C8-4351-AC67-9C146C451DCC}">
      <dgm:prSet/>
      <dgm:spPr/>
      <dgm:t>
        <a:bodyPr/>
        <a:lstStyle/>
        <a:p>
          <a:endParaRPr lang="en-US"/>
        </a:p>
      </dgm:t>
    </dgm:pt>
    <dgm:pt modelId="{77E7FF65-AD4D-48F6-878E-984C7E753316}" type="pres">
      <dgm:prSet presAssocID="{0EC47B0E-8A98-4AC2-AF4F-4B5E7D258C66}" presName="diagram" presStyleCnt="0">
        <dgm:presLayoutVars>
          <dgm:dir/>
          <dgm:animLvl val="lvl"/>
          <dgm:resizeHandles val="exact"/>
        </dgm:presLayoutVars>
      </dgm:prSet>
      <dgm:spPr/>
    </dgm:pt>
    <dgm:pt modelId="{D71C5B90-E4DA-4540-834C-E71D40A42DF6}" type="pres">
      <dgm:prSet presAssocID="{9065D247-144D-4AFA-B436-89127EF76522}" presName="compNode" presStyleCnt="0"/>
      <dgm:spPr/>
    </dgm:pt>
    <dgm:pt modelId="{80886A2A-3290-46BC-8133-E899201DF1F0}" type="pres">
      <dgm:prSet presAssocID="{9065D247-144D-4AFA-B436-89127EF76522}" presName="childRect" presStyleLbl="bgAcc1" presStyleIdx="0" presStyleCnt="2">
        <dgm:presLayoutVars>
          <dgm:bulletEnabled val="1"/>
        </dgm:presLayoutVars>
      </dgm:prSet>
      <dgm:spPr/>
    </dgm:pt>
    <dgm:pt modelId="{09FD5755-BBD1-460D-B5AE-CA0BEFCE65B1}" type="pres">
      <dgm:prSet presAssocID="{9065D247-144D-4AFA-B436-89127EF76522}" presName="parentText" presStyleLbl="node1" presStyleIdx="0" presStyleCnt="0">
        <dgm:presLayoutVars>
          <dgm:chMax val="0"/>
          <dgm:bulletEnabled val="1"/>
        </dgm:presLayoutVars>
      </dgm:prSet>
      <dgm:spPr/>
    </dgm:pt>
    <dgm:pt modelId="{84E6B62B-5522-444B-B966-17E035B778DC}" type="pres">
      <dgm:prSet presAssocID="{9065D247-144D-4AFA-B436-89127EF76522}" presName="parentRect" presStyleLbl="alignNode1" presStyleIdx="0" presStyleCnt="2"/>
      <dgm:spPr/>
    </dgm:pt>
    <dgm:pt modelId="{C5B30922-AEFE-4A6D-B10A-C0481A00603B}" type="pres">
      <dgm:prSet presAssocID="{9065D247-144D-4AFA-B436-89127EF76522}" presName="adorn" presStyleLbl="fgAccFollowNode1" presStyleIdx="0" presStyleCnt="2"/>
      <dgm:spPr/>
    </dgm:pt>
    <dgm:pt modelId="{3A00524B-C60B-4C5D-A9A1-420A553A8A1F}" type="pres">
      <dgm:prSet presAssocID="{CC820A2D-5432-437B-8E0B-FEF0EBE93ABE}" presName="sibTrans" presStyleLbl="sibTrans2D1" presStyleIdx="0" presStyleCnt="0"/>
      <dgm:spPr/>
    </dgm:pt>
    <dgm:pt modelId="{2C5996C7-82FD-474B-A041-474152D6D3F5}" type="pres">
      <dgm:prSet presAssocID="{BF1F769C-B3E2-4806-BFD2-B907A14A1E4B}" presName="compNode" presStyleCnt="0"/>
      <dgm:spPr/>
    </dgm:pt>
    <dgm:pt modelId="{9A05A223-51C9-4F41-98BB-F7FE5E758278}" type="pres">
      <dgm:prSet presAssocID="{BF1F769C-B3E2-4806-BFD2-B907A14A1E4B}" presName="childRect" presStyleLbl="bgAcc1" presStyleIdx="1" presStyleCnt="2">
        <dgm:presLayoutVars>
          <dgm:bulletEnabled val="1"/>
        </dgm:presLayoutVars>
      </dgm:prSet>
      <dgm:spPr/>
    </dgm:pt>
    <dgm:pt modelId="{F6999404-0F29-4BE5-87AC-9791A70381B8}" type="pres">
      <dgm:prSet presAssocID="{BF1F769C-B3E2-4806-BFD2-B907A14A1E4B}" presName="parentText" presStyleLbl="node1" presStyleIdx="0" presStyleCnt="0">
        <dgm:presLayoutVars>
          <dgm:chMax val="0"/>
          <dgm:bulletEnabled val="1"/>
        </dgm:presLayoutVars>
      </dgm:prSet>
      <dgm:spPr/>
    </dgm:pt>
    <dgm:pt modelId="{FBF8B8D3-6916-4428-9C91-B7D986F3277A}" type="pres">
      <dgm:prSet presAssocID="{BF1F769C-B3E2-4806-BFD2-B907A14A1E4B}" presName="parentRect" presStyleLbl="alignNode1" presStyleIdx="1" presStyleCnt="2"/>
      <dgm:spPr/>
    </dgm:pt>
    <dgm:pt modelId="{3A4CEC7B-B884-44F7-B84B-2CB4A986561C}" type="pres">
      <dgm:prSet presAssocID="{BF1F769C-B3E2-4806-BFD2-B907A14A1E4B}" presName="adorn" presStyleLbl="fgAccFollowNode1" presStyleIdx="1" presStyleCnt="2"/>
      <dgm:spPr/>
    </dgm:pt>
  </dgm:ptLst>
  <dgm:cxnLst>
    <dgm:cxn modelId="{4E393300-EBAE-4096-BE66-61D527ECD793}" srcId="{BF1F769C-B3E2-4806-BFD2-B907A14A1E4B}" destId="{217BED51-36BF-46A5-8CC3-57CCEDB7DBE6}" srcOrd="0" destOrd="0" parTransId="{9B10FA82-E099-4CAF-B02D-25953312BBFC}" sibTransId="{2D90150C-39A1-4F7C-A0DA-5BECB18A9E20}"/>
    <dgm:cxn modelId="{6D4E1302-DD33-4EC1-86C5-339FE3AC8A0B}" type="presOf" srcId="{34E765E3-C1D5-4635-A250-17AC76938192}" destId="{80886A2A-3290-46BC-8133-E899201DF1F0}" srcOrd="0" destOrd="0" presId="urn:microsoft.com/office/officeart/2005/8/layout/bList2"/>
    <dgm:cxn modelId="{6A935B17-CBA0-4E2D-B977-8045109F8307}" srcId="{9065D247-144D-4AFA-B436-89127EF76522}" destId="{77BEB0BF-ADF2-4C1F-AD57-54292CC8C3A4}" srcOrd="1" destOrd="0" parTransId="{322D9180-AFA7-4956-9D87-B12833D39A8E}" sibTransId="{12BBEFD8-552E-4470-B1B2-1AA7A52B898B}"/>
    <dgm:cxn modelId="{AD788C1A-DF62-44ED-8D07-BFDEA54C1C1B}" srcId="{0EC47B0E-8A98-4AC2-AF4F-4B5E7D258C66}" destId="{9065D247-144D-4AFA-B436-89127EF76522}" srcOrd="0" destOrd="0" parTransId="{5116EF21-A7AE-4B0C-A466-A75BEBFC48B5}" sibTransId="{CC820A2D-5432-437B-8E0B-FEF0EBE93ABE}"/>
    <dgm:cxn modelId="{EA164C24-703A-4994-8FA3-9A252AF39FBF}" srcId="{9065D247-144D-4AFA-B436-89127EF76522}" destId="{67FCE38E-F5D7-4309-BC34-E977F759FB2E}" srcOrd="3" destOrd="0" parTransId="{DE3EE922-AE1B-4781-8B25-6A38410268F2}" sibTransId="{88988E55-EC21-4B72-96FF-3F370A243961}"/>
    <dgm:cxn modelId="{C175C45D-6CD0-42CD-B6C8-5C20A8FA0238}" type="presOf" srcId="{0EC47B0E-8A98-4AC2-AF4F-4B5E7D258C66}" destId="{77E7FF65-AD4D-48F6-878E-984C7E753316}" srcOrd="0" destOrd="0" presId="urn:microsoft.com/office/officeart/2005/8/layout/bList2"/>
    <dgm:cxn modelId="{802C0463-A87C-4A31-8937-93CF49437AE3}" type="presOf" srcId="{77BEB0BF-ADF2-4C1F-AD57-54292CC8C3A4}" destId="{80886A2A-3290-46BC-8133-E899201DF1F0}" srcOrd="0" destOrd="1" presId="urn:microsoft.com/office/officeart/2005/8/layout/bList2"/>
    <dgm:cxn modelId="{5FF5066F-C467-4760-835F-929C8FF70473}" type="presOf" srcId="{BF1F769C-B3E2-4806-BFD2-B907A14A1E4B}" destId="{F6999404-0F29-4BE5-87AC-9791A70381B8}" srcOrd="0" destOrd="0" presId="urn:microsoft.com/office/officeart/2005/8/layout/bList2"/>
    <dgm:cxn modelId="{25C31079-FBDF-45CD-830B-F8882CBE3A57}" srcId="{9065D247-144D-4AFA-B436-89127EF76522}" destId="{5B24E535-8E18-4684-A565-E6C1BB1F625D}" srcOrd="2" destOrd="0" parTransId="{516652F7-B659-4AF4-9F34-1B992F491B72}" sibTransId="{503BE2E1-CCE2-48A9-A297-A052B5D5A9EA}"/>
    <dgm:cxn modelId="{9E40D489-364D-4563-AE7B-E66B623FD07C}" type="presOf" srcId="{923B4A95-28FB-441C-BF52-60BFC5224392}" destId="{9A05A223-51C9-4F41-98BB-F7FE5E758278}" srcOrd="0" destOrd="1" presId="urn:microsoft.com/office/officeart/2005/8/layout/bList2"/>
    <dgm:cxn modelId="{83CE6E98-E73F-4FAD-B279-9EC08BFC6096}" type="presOf" srcId="{217BED51-36BF-46A5-8CC3-57CCEDB7DBE6}" destId="{9A05A223-51C9-4F41-98BB-F7FE5E758278}" srcOrd="0" destOrd="0" presId="urn:microsoft.com/office/officeart/2005/8/layout/bList2"/>
    <dgm:cxn modelId="{6463D89E-3838-4E80-9731-08B2C937E56A}" type="presOf" srcId="{BF1F769C-B3E2-4806-BFD2-B907A14A1E4B}" destId="{FBF8B8D3-6916-4428-9C91-B7D986F3277A}" srcOrd="1" destOrd="0" presId="urn:microsoft.com/office/officeart/2005/8/layout/bList2"/>
    <dgm:cxn modelId="{AEEA5EA6-E282-4C7D-83F7-1FBFC04AF857}" srcId="{0EC47B0E-8A98-4AC2-AF4F-4B5E7D258C66}" destId="{BF1F769C-B3E2-4806-BFD2-B907A14A1E4B}" srcOrd="1" destOrd="0" parTransId="{8988EFDC-23B1-4565-A6F3-F2EBA5CEA566}" sibTransId="{34DCC1A2-06FF-4F6F-8F8E-E0160FB23713}"/>
    <dgm:cxn modelId="{909C14A7-AE39-4016-BA68-DA12C09E9D7C}" type="presOf" srcId="{1AD3B139-AFE5-4EF4-A65F-36E94EF7FF01}" destId="{9A05A223-51C9-4F41-98BB-F7FE5E758278}" srcOrd="0" destOrd="2" presId="urn:microsoft.com/office/officeart/2005/8/layout/bList2"/>
    <dgm:cxn modelId="{03220FC2-A129-4E1B-B6A2-6B0D9101E201}" srcId="{9065D247-144D-4AFA-B436-89127EF76522}" destId="{34E765E3-C1D5-4635-A250-17AC76938192}" srcOrd="0" destOrd="0" parTransId="{36DFD2CC-5731-41CD-BB8C-08AC9392DC13}" sibTransId="{9748E7BB-A104-45EE-861A-1310E3783622}"/>
    <dgm:cxn modelId="{31B8C8C7-98C8-4351-AC67-9C146C451DCC}" srcId="{BF1F769C-B3E2-4806-BFD2-B907A14A1E4B}" destId="{923B4A95-28FB-441C-BF52-60BFC5224392}" srcOrd="1" destOrd="0" parTransId="{6779C061-13E4-4FC5-80B4-0E4C1213B042}" sibTransId="{BB35D102-4C8B-4475-BA5C-A57BC40D4782}"/>
    <dgm:cxn modelId="{D4F34BDB-1A0D-4E0E-8A2B-13BC6AEF6EEE}" type="presOf" srcId="{CC820A2D-5432-437B-8E0B-FEF0EBE93ABE}" destId="{3A00524B-C60B-4C5D-A9A1-420A553A8A1F}" srcOrd="0" destOrd="0" presId="urn:microsoft.com/office/officeart/2005/8/layout/bList2"/>
    <dgm:cxn modelId="{0F2F38E4-18A2-4842-BA25-53381DA099B2}" srcId="{BF1F769C-B3E2-4806-BFD2-B907A14A1E4B}" destId="{1AD3B139-AFE5-4EF4-A65F-36E94EF7FF01}" srcOrd="2" destOrd="0" parTransId="{28457602-2866-4C55-B761-C597D0C5C4F5}" sibTransId="{5FB2902D-2A2C-4EA5-8116-EAEAF8858755}"/>
    <dgm:cxn modelId="{ED7585F8-19C2-42A1-9122-6A89344D72A3}" type="presOf" srcId="{5B24E535-8E18-4684-A565-E6C1BB1F625D}" destId="{80886A2A-3290-46BC-8133-E899201DF1F0}" srcOrd="0" destOrd="2" presId="urn:microsoft.com/office/officeart/2005/8/layout/bList2"/>
    <dgm:cxn modelId="{4C16D7FA-26F3-4D37-9922-C5B554C248BB}" type="presOf" srcId="{67FCE38E-F5D7-4309-BC34-E977F759FB2E}" destId="{80886A2A-3290-46BC-8133-E899201DF1F0}" srcOrd="0" destOrd="3" presId="urn:microsoft.com/office/officeart/2005/8/layout/bList2"/>
    <dgm:cxn modelId="{38F82AFB-1F33-4812-9726-350A24618E6F}" type="presOf" srcId="{9065D247-144D-4AFA-B436-89127EF76522}" destId="{09FD5755-BBD1-460D-B5AE-CA0BEFCE65B1}" srcOrd="0" destOrd="0" presId="urn:microsoft.com/office/officeart/2005/8/layout/bList2"/>
    <dgm:cxn modelId="{ED37B3FB-BE05-4AB5-8FAF-79DDCC7080C3}" type="presOf" srcId="{9065D247-144D-4AFA-B436-89127EF76522}" destId="{84E6B62B-5522-444B-B966-17E035B778DC}" srcOrd="1" destOrd="0" presId="urn:microsoft.com/office/officeart/2005/8/layout/bList2"/>
    <dgm:cxn modelId="{DC26BFD1-51D8-4624-8CD0-602861166696}" type="presParOf" srcId="{77E7FF65-AD4D-48F6-878E-984C7E753316}" destId="{D71C5B90-E4DA-4540-834C-E71D40A42DF6}" srcOrd="0" destOrd="0" presId="urn:microsoft.com/office/officeart/2005/8/layout/bList2"/>
    <dgm:cxn modelId="{C2A0814D-1E0D-4EBC-A699-166FFB996743}" type="presParOf" srcId="{D71C5B90-E4DA-4540-834C-E71D40A42DF6}" destId="{80886A2A-3290-46BC-8133-E899201DF1F0}" srcOrd="0" destOrd="0" presId="urn:microsoft.com/office/officeart/2005/8/layout/bList2"/>
    <dgm:cxn modelId="{D1C2FE3D-408D-4164-8591-7F664463EDD0}" type="presParOf" srcId="{D71C5B90-E4DA-4540-834C-E71D40A42DF6}" destId="{09FD5755-BBD1-460D-B5AE-CA0BEFCE65B1}" srcOrd="1" destOrd="0" presId="urn:microsoft.com/office/officeart/2005/8/layout/bList2"/>
    <dgm:cxn modelId="{C410E8ED-26C5-444D-B567-0843882B8611}" type="presParOf" srcId="{D71C5B90-E4DA-4540-834C-E71D40A42DF6}" destId="{84E6B62B-5522-444B-B966-17E035B778DC}" srcOrd="2" destOrd="0" presId="urn:microsoft.com/office/officeart/2005/8/layout/bList2"/>
    <dgm:cxn modelId="{8D05C073-D532-4CDD-86C9-38BF81AAD890}" type="presParOf" srcId="{D71C5B90-E4DA-4540-834C-E71D40A42DF6}" destId="{C5B30922-AEFE-4A6D-B10A-C0481A00603B}" srcOrd="3" destOrd="0" presId="urn:microsoft.com/office/officeart/2005/8/layout/bList2"/>
    <dgm:cxn modelId="{A162E6D7-58B7-44CB-A620-0C8FB836308D}" type="presParOf" srcId="{77E7FF65-AD4D-48F6-878E-984C7E753316}" destId="{3A00524B-C60B-4C5D-A9A1-420A553A8A1F}" srcOrd="1" destOrd="0" presId="urn:microsoft.com/office/officeart/2005/8/layout/bList2"/>
    <dgm:cxn modelId="{06F8E03B-11C8-4673-9A97-B5C2C8D6C96F}" type="presParOf" srcId="{77E7FF65-AD4D-48F6-878E-984C7E753316}" destId="{2C5996C7-82FD-474B-A041-474152D6D3F5}" srcOrd="2" destOrd="0" presId="urn:microsoft.com/office/officeart/2005/8/layout/bList2"/>
    <dgm:cxn modelId="{AE3CBCB9-21AD-4FBC-A9CF-5BCA9FF05F36}" type="presParOf" srcId="{2C5996C7-82FD-474B-A041-474152D6D3F5}" destId="{9A05A223-51C9-4F41-98BB-F7FE5E758278}" srcOrd="0" destOrd="0" presId="urn:microsoft.com/office/officeart/2005/8/layout/bList2"/>
    <dgm:cxn modelId="{FAF62171-6D1F-45CF-B2BB-32B2665791CD}" type="presParOf" srcId="{2C5996C7-82FD-474B-A041-474152D6D3F5}" destId="{F6999404-0F29-4BE5-87AC-9791A70381B8}" srcOrd="1" destOrd="0" presId="urn:microsoft.com/office/officeart/2005/8/layout/bList2"/>
    <dgm:cxn modelId="{150B840B-8C71-4CDA-926B-68AAD63DC1B7}" type="presParOf" srcId="{2C5996C7-82FD-474B-A041-474152D6D3F5}" destId="{FBF8B8D3-6916-4428-9C91-B7D986F3277A}" srcOrd="2" destOrd="0" presId="urn:microsoft.com/office/officeart/2005/8/layout/bList2"/>
    <dgm:cxn modelId="{143153D3-E182-47C9-9293-CFBA98FFB9BA}" type="presParOf" srcId="{2C5996C7-82FD-474B-A041-474152D6D3F5}" destId="{3A4CEC7B-B884-44F7-B84B-2CB4A986561C}" srcOrd="3" destOrd="0" presId="urn:microsoft.com/office/officeart/2005/8/layout/b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8999BF-62A1-479A-9031-566A2BFFA186}" type="doc">
      <dgm:prSet loTypeId="urn:microsoft.com/office/officeart/2005/8/layout/bList2" loCatId="list" qsTypeId="urn:microsoft.com/office/officeart/2005/8/quickstyle/simple1" qsCatId="simple" csTypeId="urn:microsoft.com/office/officeart/2005/8/colors/accent1_2" csCatId="accent1"/>
      <dgm:spPr/>
      <dgm:t>
        <a:bodyPr/>
        <a:lstStyle/>
        <a:p>
          <a:endParaRPr lang="en-US"/>
        </a:p>
      </dgm:t>
    </dgm:pt>
    <dgm:pt modelId="{21567DE5-FB99-4884-B096-B5A074E0CF01}">
      <dgm:prSet/>
      <dgm:spPr/>
      <dgm:t>
        <a:bodyPr/>
        <a:lstStyle/>
        <a:p>
          <a:r>
            <a:rPr lang="en-US" b="0" i="0" dirty="0"/>
            <a:t>Higher Engagement Campaigns:</a:t>
          </a:r>
          <a:endParaRPr lang="en-US" dirty="0"/>
        </a:p>
      </dgm:t>
    </dgm:pt>
    <dgm:pt modelId="{BC32F5BB-5D73-47E7-8583-B4550524C251}" type="parTrans" cxnId="{C846C9C0-C968-4D97-AE4F-BC7B547BBDBD}">
      <dgm:prSet/>
      <dgm:spPr/>
      <dgm:t>
        <a:bodyPr/>
        <a:lstStyle/>
        <a:p>
          <a:endParaRPr lang="en-US"/>
        </a:p>
      </dgm:t>
    </dgm:pt>
    <dgm:pt modelId="{3BA4519A-1703-4ED5-A8D3-E8992FD757F5}" type="sibTrans" cxnId="{C846C9C0-C968-4D97-AE4F-BC7B547BBDBD}">
      <dgm:prSet/>
      <dgm:spPr/>
      <dgm:t>
        <a:bodyPr/>
        <a:lstStyle/>
        <a:p>
          <a:endParaRPr lang="en-US"/>
        </a:p>
      </dgm:t>
    </dgm:pt>
    <dgm:pt modelId="{54F2DA94-C889-4A71-8B09-2A0BE0E81230}">
      <dgm:prSet/>
      <dgm:spPr/>
      <dgm:t>
        <a:bodyPr/>
        <a:lstStyle/>
        <a:p>
          <a:r>
            <a:rPr lang="en-US" b="0" i="0" dirty="0"/>
            <a:t>Campaigns 1, 3, and Response show relatively higher counts, indicating stronger customer engagement with these campaigns.</a:t>
          </a:r>
          <a:endParaRPr lang="en-US" dirty="0"/>
        </a:p>
      </dgm:t>
    </dgm:pt>
    <dgm:pt modelId="{CFAC3CF6-1A99-444B-8DBC-9EB4512C6A34}" type="parTrans" cxnId="{A35334AC-75D9-4C79-ADA4-1295F53C80DF}">
      <dgm:prSet/>
      <dgm:spPr/>
      <dgm:t>
        <a:bodyPr/>
        <a:lstStyle/>
        <a:p>
          <a:endParaRPr lang="en-US"/>
        </a:p>
      </dgm:t>
    </dgm:pt>
    <dgm:pt modelId="{81390A7B-5CB1-437C-9E98-4268448FD417}" type="sibTrans" cxnId="{A35334AC-75D9-4C79-ADA4-1295F53C80DF}">
      <dgm:prSet/>
      <dgm:spPr/>
      <dgm:t>
        <a:bodyPr/>
        <a:lstStyle/>
        <a:p>
          <a:endParaRPr lang="en-US"/>
        </a:p>
      </dgm:t>
    </dgm:pt>
    <dgm:pt modelId="{F2A223EA-C336-4FCE-B9BF-6E641BD62B25}">
      <dgm:prSet/>
      <dgm:spPr/>
      <dgm:t>
        <a:bodyPr/>
        <a:lstStyle/>
        <a:p>
          <a:r>
            <a:rPr lang="en-US" b="0" i="0" dirty="0"/>
            <a:t>Lower Response Campaigns:</a:t>
          </a:r>
          <a:endParaRPr lang="en-US" dirty="0"/>
        </a:p>
      </dgm:t>
    </dgm:pt>
    <dgm:pt modelId="{B9336E1B-2692-45AC-A0BE-21AC2ACF8F4B}" type="parTrans" cxnId="{6C143AFF-052C-40D8-ADF4-B72F19340D81}">
      <dgm:prSet/>
      <dgm:spPr/>
      <dgm:t>
        <a:bodyPr/>
        <a:lstStyle/>
        <a:p>
          <a:endParaRPr lang="en-US"/>
        </a:p>
      </dgm:t>
    </dgm:pt>
    <dgm:pt modelId="{25715383-B85E-42D3-91C1-609BB308E5F3}" type="sibTrans" cxnId="{6C143AFF-052C-40D8-ADF4-B72F19340D81}">
      <dgm:prSet/>
      <dgm:spPr/>
      <dgm:t>
        <a:bodyPr/>
        <a:lstStyle/>
        <a:p>
          <a:endParaRPr lang="en-US"/>
        </a:p>
      </dgm:t>
    </dgm:pt>
    <dgm:pt modelId="{CF626F99-3D62-4834-B6E4-DB860A17701B}">
      <dgm:prSet/>
      <dgm:spPr/>
      <dgm:t>
        <a:bodyPr/>
        <a:lstStyle/>
        <a:p>
          <a:r>
            <a:rPr lang="en-US" b="0" i="0" dirty="0"/>
            <a:t>Campaigns 2, 4, and 5 have lower counts, suggesting lower levels of customer response or acceptance to these specific campaigns.</a:t>
          </a:r>
          <a:endParaRPr lang="en-US" dirty="0"/>
        </a:p>
      </dgm:t>
    </dgm:pt>
    <dgm:pt modelId="{927209DE-B498-49CF-914D-6E2D8A632F51}" type="parTrans" cxnId="{D49A7ADD-15A1-4D1B-8A2C-3F31F884A31B}">
      <dgm:prSet/>
      <dgm:spPr/>
      <dgm:t>
        <a:bodyPr/>
        <a:lstStyle/>
        <a:p>
          <a:endParaRPr lang="en-US"/>
        </a:p>
      </dgm:t>
    </dgm:pt>
    <dgm:pt modelId="{4F534E33-8B30-4B9F-AE03-C93F9E85892B}" type="sibTrans" cxnId="{D49A7ADD-15A1-4D1B-8A2C-3F31F884A31B}">
      <dgm:prSet/>
      <dgm:spPr/>
      <dgm:t>
        <a:bodyPr/>
        <a:lstStyle/>
        <a:p>
          <a:endParaRPr lang="en-US"/>
        </a:p>
      </dgm:t>
    </dgm:pt>
    <dgm:pt modelId="{1CFDCB97-647D-4EBB-8BDB-31CDAC31711D}">
      <dgm:prSet/>
      <dgm:spPr/>
      <dgm:t>
        <a:bodyPr/>
        <a:lstStyle/>
        <a:p>
          <a:r>
            <a:rPr lang="en-US" b="0" i="0" dirty="0"/>
            <a:t>Positive Response Rate:</a:t>
          </a:r>
          <a:endParaRPr lang="en-US" dirty="0"/>
        </a:p>
      </dgm:t>
    </dgm:pt>
    <dgm:pt modelId="{C8BF69C5-7104-405C-B0FC-7EB35807F53A}" type="parTrans" cxnId="{44A54FD4-81FE-44D9-84A3-CE38733025F7}">
      <dgm:prSet/>
      <dgm:spPr/>
      <dgm:t>
        <a:bodyPr/>
        <a:lstStyle/>
        <a:p>
          <a:endParaRPr lang="en-US"/>
        </a:p>
      </dgm:t>
    </dgm:pt>
    <dgm:pt modelId="{A00C1FCB-DFDB-49C5-A393-3528421C789E}" type="sibTrans" cxnId="{44A54FD4-81FE-44D9-84A3-CE38733025F7}">
      <dgm:prSet/>
      <dgm:spPr/>
      <dgm:t>
        <a:bodyPr/>
        <a:lstStyle/>
        <a:p>
          <a:endParaRPr lang="en-US"/>
        </a:p>
      </dgm:t>
    </dgm:pt>
    <dgm:pt modelId="{49489D88-FDB4-4B11-8AF3-6F41C27AB521}">
      <dgm:prSet/>
      <dgm:spPr/>
      <dgm:t>
        <a:bodyPr/>
        <a:lstStyle/>
        <a:p>
          <a:r>
            <a:rPr lang="en-US" b="0" i="0" dirty="0"/>
            <a:t>Response stage has the highest count among all stages, indicating a significant number of customers responded positively to the final campaign.</a:t>
          </a:r>
          <a:endParaRPr lang="en-US" dirty="0"/>
        </a:p>
      </dgm:t>
    </dgm:pt>
    <dgm:pt modelId="{F7D2D776-6EA8-4111-8EB9-91839A52F8A2}" type="parTrans" cxnId="{3D674B2C-232B-4439-BA05-A86F4B39ED29}">
      <dgm:prSet/>
      <dgm:spPr/>
      <dgm:t>
        <a:bodyPr/>
        <a:lstStyle/>
        <a:p>
          <a:endParaRPr lang="en-US"/>
        </a:p>
      </dgm:t>
    </dgm:pt>
    <dgm:pt modelId="{CE1F0830-6915-4E27-8B4C-B39CB3BAA188}" type="sibTrans" cxnId="{3D674B2C-232B-4439-BA05-A86F4B39ED29}">
      <dgm:prSet/>
      <dgm:spPr/>
      <dgm:t>
        <a:bodyPr/>
        <a:lstStyle/>
        <a:p>
          <a:endParaRPr lang="en-US"/>
        </a:p>
      </dgm:t>
    </dgm:pt>
    <dgm:pt modelId="{D1FDCD4A-86E8-4A01-A3FD-2FE79D74ABE3}" type="pres">
      <dgm:prSet presAssocID="{2C8999BF-62A1-479A-9031-566A2BFFA186}" presName="diagram" presStyleCnt="0">
        <dgm:presLayoutVars>
          <dgm:dir/>
          <dgm:animLvl val="lvl"/>
          <dgm:resizeHandles val="exact"/>
        </dgm:presLayoutVars>
      </dgm:prSet>
      <dgm:spPr/>
    </dgm:pt>
    <dgm:pt modelId="{F30331FE-B6FB-4C3C-B7A2-7B88E5AC9B61}" type="pres">
      <dgm:prSet presAssocID="{21567DE5-FB99-4884-B096-B5A074E0CF01}" presName="compNode" presStyleCnt="0"/>
      <dgm:spPr/>
    </dgm:pt>
    <dgm:pt modelId="{C33BA298-1CD6-4039-B23A-506767B0F8E1}" type="pres">
      <dgm:prSet presAssocID="{21567DE5-FB99-4884-B096-B5A074E0CF01}" presName="childRect" presStyleLbl="bgAcc1" presStyleIdx="0" presStyleCnt="3">
        <dgm:presLayoutVars>
          <dgm:bulletEnabled val="1"/>
        </dgm:presLayoutVars>
      </dgm:prSet>
      <dgm:spPr/>
    </dgm:pt>
    <dgm:pt modelId="{F73D50AA-1ADD-46FD-83AE-7C355E8827BA}" type="pres">
      <dgm:prSet presAssocID="{21567DE5-FB99-4884-B096-B5A074E0CF01}" presName="parentText" presStyleLbl="node1" presStyleIdx="0" presStyleCnt="0">
        <dgm:presLayoutVars>
          <dgm:chMax val="0"/>
          <dgm:bulletEnabled val="1"/>
        </dgm:presLayoutVars>
      </dgm:prSet>
      <dgm:spPr/>
    </dgm:pt>
    <dgm:pt modelId="{3CE247FD-9294-41EA-8080-0B6AD25E09EB}" type="pres">
      <dgm:prSet presAssocID="{21567DE5-FB99-4884-B096-B5A074E0CF01}" presName="parentRect" presStyleLbl="alignNode1" presStyleIdx="0" presStyleCnt="3"/>
      <dgm:spPr/>
    </dgm:pt>
    <dgm:pt modelId="{C0EDC5EE-5F38-43ED-8DB4-5D0C57D010D8}" type="pres">
      <dgm:prSet presAssocID="{21567DE5-FB99-4884-B096-B5A074E0CF01}" presName="adorn" presStyleLbl="fgAccFollowNode1" presStyleIdx="0" presStyleCnt="3"/>
      <dgm:spPr/>
    </dgm:pt>
    <dgm:pt modelId="{B7E5C0FD-5CC8-4734-B5CC-E24216D59B05}" type="pres">
      <dgm:prSet presAssocID="{3BA4519A-1703-4ED5-A8D3-E8992FD757F5}" presName="sibTrans" presStyleLbl="sibTrans2D1" presStyleIdx="0" presStyleCnt="0"/>
      <dgm:spPr/>
    </dgm:pt>
    <dgm:pt modelId="{F3E3C4C0-D92D-4F0D-8B7B-49050F05E6CB}" type="pres">
      <dgm:prSet presAssocID="{F2A223EA-C336-4FCE-B9BF-6E641BD62B25}" presName="compNode" presStyleCnt="0"/>
      <dgm:spPr/>
    </dgm:pt>
    <dgm:pt modelId="{0B595097-B4D3-45C2-A0DF-3B8979AA2BBC}" type="pres">
      <dgm:prSet presAssocID="{F2A223EA-C336-4FCE-B9BF-6E641BD62B25}" presName="childRect" presStyleLbl="bgAcc1" presStyleIdx="1" presStyleCnt="3">
        <dgm:presLayoutVars>
          <dgm:bulletEnabled val="1"/>
        </dgm:presLayoutVars>
      </dgm:prSet>
      <dgm:spPr/>
    </dgm:pt>
    <dgm:pt modelId="{28C3FD51-8DE7-4C58-93FE-436C08C3AA96}" type="pres">
      <dgm:prSet presAssocID="{F2A223EA-C336-4FCE-B9BF-6E641BD62B25}" presName="parentText" presStyleLbl="node1" presStyleIdx="0" presStyleCnt="0">
        <dgm:presLayoutVars>
          <dgm:chMax val="0"/>
          <dgm:bulletEnabled val="1"/>
        </dgm:presLayoutVars>
      </dgm:prSet>
      <dgm:spPr/>
    </dgm:pt>
    <dgm:pt modelId="{40127151-76CF-4B06-9789-62E1433ED9A8}" type="pres">
      <dgm:prSet presAssocID="{F2A223EA-C336-4FCE-B9BF-6E641BD62B25}" presName="parentRect" presStyleLbl="alignNode1" presStyleIdx="1" presStyleCnt="3"/>
      <dgm:spPr/>
    </dgm:pt>
    <dgm:pt modelId="{74B2B98A-EA2B-40F8-BC93-DF4E0A908969}" type="pres">
      <dgm:prSet presAssocID="{F2A223EA-C336-4FCE-B9BF-6E641BD62B25}" presName="adorn" presStyleLbl="fgAccFollowNode1" presStyleIdx="1" presStyleCnt="3"/>
      <dgm:spPr/>
    </dgm:pt>
    <dgm:pt modelId="{8DAAF42C-F6A9-49EB-B659-E25513210E89}" type="pres">
      <dgm:prSet presAssocID="{25715383-B85E-42D3-91C1-609BB308E5F3}" presName="sibTrans" presStyleLbl="sibTrans2D1" presStyleIdx="0" presStyleCnt="0"/>
      <dgm:spPr/>
    </dgm:pt>
    <dgm:pt modelId="{9B10216C-D570-457E-B574-FF68E51A2623}" type="pres">
      <dgm:prSet presAssocID="{1CFDCB97-647D-4EBB-8BDB-31CDAC31711D}" presName="compNode" presStyleCnt="0"/>
      <dgm:spPr/>
    </dgm:pt>
    <dgm:pt modelId="{78DC5188-5E9F-4AFF-8A87-4D89E2800D8F}" type="pres">
      <dgm:prSet presAssocID="{1CFDCB97-647D-4EBB-8BDB-31CDAC31711D}" presName="childRect" presStyleLbl="bgAcc1" presStyleIdx="2" presStyleCnt="3">
        <dgm:presLayoutVars>
          <dgm:bulletEnabled val="1"/>
        </dgm:presLayoutVars>
      </dgm:prSet>
      <dgm:spPr/>
    </dgm:pt>
    <dgm:pt modelId="{04925152-B853-43AB-95AF-ED8C8434DF22}" type="pres">
      <dgm:prSet presAssocID="{1CFDCB97-647D-4EBB-8BDB-31CDAC31711D}" presName="parentText" presStyleLbl="node1" presStyleIdx="0" presStyleCnt="0">
        <dgm:presLayoutVars>
          <dgm:chMax val="0"/>
          <dgm:bulletEnabled val="1"/>
        </dgm:presLayoutVars>
      </dgm:prSet>
      <dgm:spPr/>
    </dgm:pt>
    <dgm:pt modelId="{B4D5E1FC-E49C-4EEC-8C8B-041C4D9968DF}" type="pres">
      <dgm:prSet presAssocID="{1CFDCB97-647D-4EBB-8BDB-31CDAC31711D}" presName="parentRect" presStyleLbl="alignNode1" presStyleIdx="2" presStyleCnt="3"/>
      <dgm:spPr/>
    </dgm:pt>
    <dgm:pt modelId="{CB96C965-8BFD-4735-A72B-83BA822ECAF4}" type="pres">
      <dgm:prSet presAssocID="{1CFDCB97-647D-4EBB-8BDB-31CDAC31711D}" presName="adorn" presStyleLbl="fgAccFollowNode1" presStyleIdx="2" presStyleCnt="3"/>
      <dgm:spPr/>
    </dgm:pt>
  </dgm:ptLst>
  <dgm:cxnLst>
    <dgm:cxn modelId="{634D0104-CC8A-4EEC-AC90-7A4E2457054F}" type="presOf" srcId="{3BA4519A-1703-4ED5-A8D3-E8992FD757F5}" destId="{B7E5C0FD-5CC8-4734-B5CC-E24216D59B05}" srcOrd="0" destOrd="0" presId="urn:microsoft.com/office/officeart/2005/8/layout/bList2"/>
    <dgm:cxn modelId="{3ADB801D-87B4-43CD-8998-8E77D0E765CE}" type="presOf" srcId="{25715383-B85E-42D3-91C1-609BB308E5F3}" destId="{8DAAF42C-F6A9-49EB-B659-E25513210E89}" srcOrd="0" destOrd="0" presId="urn:microsoft.com/office/officeart/2005/8/layout/bList2"/>
    <dgm:cxn modelId="{3D674B2C-232B-4439-BA05-A86F4B39ED29}" srcId="{1CFDCB97-647D-4EBB-8BDB-31CDAC31711D}" destId="{49489D88-FDB4-4B11-8AF3-6F41C27AB521}" srcOrd="0" destOrd="0" parTransId="{F7D2D776-6EA8-4111-8EB9-91839A52F8A2}" sibTransId="{CE1F0830-6915-4E27-8B4C-B39CB3BAA188}"/>
    <dgm:cxn modelId="{65B4CD5F-DCA8-4833-80EF-1DEB5F6AD92F}" type="presOf" srcId="{CF626F99-3D62-4834-B6E4-DB860A17701B}" destId="{0B595097-B4D3-45C2-A0DF-3B8979AA2BBC}" srcOrd="0" destOrd="0" presId="urn:microsoft.com/office/officeart/2005/8/layout/bList2"/>
    <dgm:cxn modelId="{DC7C736C-92FE-491B-A726-60CABD729117}" type="presOf" srcId="{F2A223EA-C336-4FCE-B9BF-6E641BD62B25}" destId="{40127151-76CF-4B06-9789-62E1433ED9A8}" srcOrd="1" destOrd="0" presId="urn:microsoft.com/office/officeart/2005/8/layout/bList2"/>
    <dgm:cxn modelId="{027F0054-5EE9-40E0-93C1-17692B8F7DE2}" type="presOf" srcId="{F2A223EA-C336-4FCE-B9BF-6E641BD62B25}" destId="{28C3FD51-8DE7-4C58-93FE-436C08C3AA96}" srcOrd="0" destOrd="0" presId="urn:microsoft.com/office/officeart/2005/8/layout/bList2"/>
    <dgm:cxn modelId="{85C28E83-FC06-4ED5-B9D2-FB16F8670679}" type="presOf" srcId="{21567DE5-FB99-4884-B096-B5A074E0CF01}" destId="{3CE247FD-9294-41EA-8080-0B6AD25E09EB}" srcOrd="1" destOrd="0" presId="urn:microsoft.com/office/officeart/2005/8/layout/bList2"/>
    <dgm:cxn modelId="{12E2B398-E133-4875-9265-B23EC8F3AB2D}" type="presOf" srcId="{1CFDCB97-647D-4EBB-8BDB-31CDAC31711D}" destId="{04925152-B853-43AB-95AF-ED8C8434DF22}" srcOrd="0" destOrd="0" presId="urn:microsoft.com/office/officeart/2005/8/layout/bList2"/>
    <dgm:cxn modelId="{A9451899-8BF2-4B39-B5B8-27D40AAB3D53}" type="presOf" srcId="{2C8999BF-62A1-479A-9031-566A2BFFA186}" destId="{D1FDCD4A-86E8-4A01-A3FD-2FE79D74ABE3}" srcOrd="0" destOrd="0" presId="urn:microsoft.com/office/officeart/2005/8/layout/bList2"/>
    <dgm:cxn modelId="{3DF510AA-BDBC-45DA-935B-0132DE9F9948}" type="presOf" srcId="{1CFDCB97-647D-4EBB-8BDB-31CDAC31711D}" destId="{B4D5E1FC-E49C-4EEC-8C8B-041C4D9968DF}" srcOrd="1" destOrd="0" presId="urn:microsoft.com/office/officeart/2005/8/layout/bList2"/>
    <dgm:cxn modelId="{A35334AC-75D9-4C79-ADA4-1295F53C80DF}" srcId="{21567DE5-FB99-4884-B096-B5A074E0CF01}" destId="{54F2DA94-C889-4A71-8B09-2A0BE0E81230}" srcOrd="0" destOrd="0" parTransId="{CFAC3CF6-1A99-444B-8DBC-9EB4512C6A34}" sibTransId="{81390A7B-5CB1-437C-9E98-4268448FD417}"/>
    <dgm:cxn modelId="{C846C9C0-C968-4D97-AE4F-BC7B547BBDBD}" srcId="{2C8999BF-62A1-479A-9031-566A2BFFA186}" destId="{21567DE5-FB99-4884-B096-B5A074E0CF01}" srcOrd="0" destOrd="0" parTransId="{BC32F5BB-5D73-47E7-8583-B4550524C251}" sibTransId="{3BA4519A-1703-4ED5-A8D3-E8992FD757F5}"/>
    <dgm:cxn modelId="{89BBA1CA-032E-4FDF-8C97-3D6C411BDB2B}" type="presOf" srcId="{21567DE5-FB99-4884-B096-B5A074E0CF01}" destId="{F73D50AA-1ADD-46FD-83AE-7C355E8827BA}" srcOrd="0" destOrd="0" presId="urn:microsoft.com/office/officeart/2005/8/layout/bList2"/>
    <dgm:cxn modelId="{44A54FD4-81FE-44D9-84A3-CE38733025F7}" srcId="{2C8999BF-62A1-479A-9031-566A2BFFA186}" destId="{1CFDCB97-647D-4EBB-8BDB-31CDAC31711D}" srcOrd="2" destOrd="0" parTransId="{C8BF69C5-7104-405C-B0FC-7EB35807F53A}" sibTransId="{A00C1FCB-DFDB-49C5-A393-3528421C789E}"/>
    <dgm:cxn modelId="{98F482D9-CE76-4651-916B-6338DAB49518}" type="presOf" srcId="{49489D88-FDB4-4B11-8AF3-6F41C27AB521}" destId="{78DC5188-5E9F-4AFF-8A87-4D89E2800D8F}" srcOrd="0" destOrd="0" presId="urn:microsoft.com/office/officeart/2005/8/layout/bList2"/>
    <dgm:cxn modelId="{D49A7ADD-15A1-4D1B-8A2C-3F31F884A31B}" srcId="{F2A223EA-C336-4FCE-B9BF-6E641BD62B25}" destId="{CF626F99-3D62-4834-B6E4-DB860A17701B}" srcOrd="0" destOrd="0" parTransId="{927209DE-B498-49CF-914D-6E2D8A632F51}" sibTransId="{4F534E33-8B30-4B9F-AE03-C93F9E85892B}"/>
    <dgm:cxn modelId="{38B4E9F9-1675-4691-A75C-BE17C52F3D5E}" type="presOf" srcId="{54F2DA94-C889-4A71-8B09-2A0BE0E81230}" destId="{C33BA298-1CD6-4039-B23A-506767B0F8E1}" srcOrd="0" destOrd="0" presId="urn:microsoft.com/office/officeart/2005/8/layout/bList2"/>
    <dgm:cxn modelId="{6C143AFF-052C-40D8-ADF4-B72F19340D81}" srcId="{2C8999BF-62A1-479A-9031-566A2BFFA186}" destId="{F2A223EA-C336-4FCE-B9BF-6E641BD62B25}" srcOrd="1" destOrd="0" parTransId="{B9336E1B-2692-45AC-A0BE-21AC2ACF8F4B}" sibTransId="{25715383-B85E-42D3-91C1-609BB308E5F3}"/>
    <dgm:cxn modelId="{11C5A55B-5C54-42D0-AD9C-76D46F6025C8}" type="presParOf" srcId="{D1FDCD4A-86E8-4A01-A3FD-2FE79D74ABE3}" destId="{F30331FE-B6FB-4C3C-B7A2-7B88E5AC9B61}" srcOrd="0" destOrd="0" presId="urn:microsoft.com/office/officeart/2005/8/layout/bList2"/>
    <dgm:cxn modelId="{F3F3ABB3-D58D-4C6B-AED3-A2976F94526C}" type="presParOf" srcId="{F30331FE-B6FB-4C3C-B7A2-7B88E5AC9B61}" destId="{C33BA298-1CD6-4039-B23A-506767B0F8E1}" srcOrd="0" destOrd="0" presId="urn:microsoft.com/office/officeart/2005/8/layout/bList2"/>
    <dgm:cxn modelId="{CA8F5E5F-9C84-4DC8-BF3F-C5A5D7D58650}" type="presParOf" srcId="{F30331FE-B6FB-4C3C-B7A2-7B88E5AC9B61}" destId="{F73D50AA-1ADD-46FD-83AE-7C355E8827BA}" srcOrd="1" destOrd="0" presId="urn:microsoft.com/office/officeart/2005/8/layout/bList2"/>
    <dgm:cxn modelId="{A5A64CC2-C667-486B-B8FF-ACB1A178D18A}" type="presParOf" srcId="{F30331FE-B6FB-4C3C-B7A2-7B88E5AC9B61}" destId="{3CE247FD-9294-41EA-8080-0B6AD25E09EB}" srcOrd="2" destOrd="0" presId="urn:microsoft.com/office/officeart/2005/8/layout/bList2"/>
    <dgm:cxn modelId="{CAB52916-6C75-4DBF-88BF-069CC194BCD7}" type="presParOf" srcId="{F30331FE-B6FB-4C3C-B7A2-7B88E5AC9B61}" destId="{C0EDC5EE-5F38-43ED-8DB4-5D0C57D010D8}" srcOrd="3" destOrd="0" presId="urn:microsoft.com/office/officeart/2005/8/layout/bList2"/>
    <dgm:cxn modelId="{0EE2DEFE-5868-4204-A445-7C280280D84F}" type="presParOf" srcId="{D1FDCD4A-86E8-4A01-A3FD-2FE79D74ABE3}" destId="{B7E5C0FD-5CC8-4734-B5CC-E24216D59B05}" srcOrd="1" destOrd="0" presId="urn:microsoft.com/office/officeart/2005/8/layout/bList2"/>
    <dgm:cxn modelId="{D83EB01F-035A-4659-80A1-E90AFFEF3720}" type="presParOf" srcId="{D1FDCD4A-86E8-4A01-A3FD-2FE79D74ABE3}" destId="{F3E3C4C0-D92D-4F0D-8B7B-49050F05E6CB}" srcOrd="2" destOrd="0" presId="urn:microsoft.com/office/officeart/2005/8/layout/bList2"/>
    <dgm:cxn modelId="{81700468-97B0-4FF4-9871-3EA3AE70671A}" type="presParOf" srcId="{F3E3C4C0-D92D-4F0D-8B7B-49050F05E6CB}" destId="{0B595097-B4D3-45C2-A0DF-3B8979AA2BBC}" srcOrd="0" destOrd="0" presId="urn:microsoft.com/office/officeart/2005/8/layout/bList2"/>
    <dgm:cxn modelId="{4346AD2B-B536-459C-9619-DCD1CF022E82}" type="presParOf" srcId="{F3E3C4C0-D92D-4F0D-8B7B-49050F05E6CB}" destId="{28C3FD51-8DE7-4C58-93FE-436C08C3AA96}" srcOrd="1" destOrd="0" presId="urn:microsoft.com/office/officeart/2005/8/layout/bList2"/>
    <dgm:cxn modelId="{E25DAD20-BEF2-4C58-93CB-206F13F248C3}" type="presParOf" srcId="{F3E3C4C0-D92D-4F0D-8B7B-49050F05E6CB}" destId="{40127151-76CF-4B06-9789-62E1433ED9A8}" srcOrd="2" destOrd="0" presId="urn:microsoft.com/office/officeart/2005/8/layout/bList2"/>
    <dgm:cxn modelId="{5FF2F26D-2E45-485C-82AB-0F94EDC53F6B}" type="presParOf" srcId="{F3E3C4C0-D92D-4F0D-8B7B-49050F05E6CB}" destId="{74B2B98A-EA2B-40F8-BC93-DF4E0A908969}" srcOrd="3" destOrd="0" presId="urn:microsoft.com/office/officeart/2005/8/layout/bList2"/>
    <dgm:cxn modelId="{F5AD987A-7BA5-427B-AA72-D191ADB85422}" type="presParOf" srcId="{D1FDCD4A-86E8-4A01-A3FD-2FE79D74ABE3}" destId="{8DAAF42C-F6A9-49EB-B659-E25513210E89}" srcOrd="3" destOrd="0" presId="urn:microsoft.com/office/officeart/2005/8/layout/bList2"/>
    <dgm:cxn modelId="{26A0B404-3E6B-4789-B92A-6AC28CE65FEC}" type="presParOf" srcId="{D1FDCD4A-86E8-4A01-A3FD-2FE79D74ABE3}" destId="{9B10216C-D570-457E-B574-FF68E51A2623}" srcOrd="4" destOrd="0" presId="urn:microsoft.com/office/officeart/2005/8/layout/bList2"/>
    <dgm:cxn modelId="{CBE56340-EF15-4924-B44F-8F1A2C900DA1}" type="presParOf" srcId="{9B10216C-D570-457E-B574-FF68E51A2623}" destId="{78DC5188-5E9F-4AFF-8A87-4D89E2800D8F}" srcOrd="0" destOrd="0" presId="urn:microsoft.com/office/officeart/2005/8/layout/bList2"/>
    <dgm:cxn modelId="{8FBB9F2E-6DC2-4375-B52E-8CD60F986135}" type="presParOf" srcId="{9B10216C-D570-457E-B574-FF68E51A2623}" destId="{04925152-B853-43AB-95AF-ED8C8434DF22}" srcOrd="1" destOrd="0" presId="urn:microsoft.com/office/officeart/2005/8/layout/bList2"/>
    <dgm:cxn modelId="{5F8E77E3-3D25-41C2-8679-59A4AE02DA3C}" type="presParOf" srcId="{9B10216C-D570-457E-B574-FF68E51A2623}" destId="{B4D5E1FC-E49C-4EEC-8C8B-041C4D9968DF}" srcOrd="2" destOrd="0" presId="urn:microsoft.com/office/officeart/2005/8/layout/bList2"/>
    <dgm:cxn modelId="{0411934E-6420-446D-9A21-A56B09DB61D1}" type="presParOf" srcId="{9B10216C-D570-457E-B574-FF68E51A2623}" destId="{CB96C965-8BFD-4735-A72B-83BA822ECAF4}"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F2FD1D0-D104-46C1-9AA7-680957C9224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44B572FA-C420-4629-9716-238FE3E8EC74}">
      <dgm:prSet/>
      <dgm:spPr/>
      <dgm:t>
        <a:bodyPr/>
        <a:lstStyle/>
        <a:p>
          <a:r>
            <a:rPr lang="en-US" b="1" i="0" dirty="0"/>
            <a:t>Positive Income-Spending Correlation:</a:t>
          </a:r>
          <a:endParaRPr lang="en-US" b="1" dirty="0"/>
        </a:p>
      </dgm:t>
    </dgm:pt>
    <dgm:pt modelId="{426AEE98-61DD-496C-9DCC-0E647998EDFD}" type="parTrans" cxnId="{10B94EDC-4447-4692-B685-552625E93608}">
      <dgm:prSet/>
      <dgm:spPr/>
      <dgm:t>
        <a:bodyPr/>
        <a:lstStyle/>
        <a:p>
          <a:endParaRPr lang="en-US"/>
        </a:p>
      </dgm:t>
    </dgm:pt>
    <dgm:pt modelId="{9D77BCEF-40CD-4F7B-9770-D3ACED1A149D}" type="sibTrans" cxnId="{10B94EDC-4447-4692-B685-552625E93608}">
      <dgm:prSet/>
      <dgm:spPr/>
      <dgm:t>
        <a:bodyPr/>
        <a:lstStyle/>
        <a:p>
          <a:endParaRPr lang="en-US"/>
        </a:p>
      </dgm:t>
    </dgm:pt>
    <dgm:pt modelId="{48F2E97A-D3CC-4174-87CF-31F34EC224F9}">
      <dgm:prSet/>
      <dgm:spPr/>
      <dgm:t>
        <a:bodyPr/>
        <a:lstStyle/>
        <a:p>
          <a:r>
            <a:rPr lang="en-US" b="0" i="0" dirty="0"/>
            <a:t>Generally, as income increases, customers tend to spend more on wines, meat products, and gold products, reflecting a positive correlation between income and spending behavior.</a:t>
          </a:r>
          <a:endParaRPr lang="en-US" dirty="0"/>
        </a:p>
      </dgm:t>
    </dgm:pt>
    <dgm:pt modelId="{C8EAD361-C572-446B-B58A-1FB131E2C4AC}" type="parTrans" cxnId="{CF499DD3-64DB-4047-8C43-821E37019E0D}">
      <dgm:prSet/>
      <dgm:spPr/>
      <dgm:t>
        <a:bodyPr/>
        <a:lstStyle/>
        <a:p>
          <a:endParaRPr lang="en-US"/>
        </a:p>
      </dgm:t>
    </dgm:pt>
    <dgm:pt modelId="{72D719D9-ED5D-4ADD-91C7-ED6DCFD78F8F}" type="sibTrans" cxnId="{CF499DD3-64DB-4047-8C43-821E37019E0D}">
      <dgm:prSet/>
      <dgm:spPr/>
      <dgm:t>
        <a:bodyPr/>
        <a:lstStyle/>
        <a:p>
          <a:endParaRPr lang="en-US"/>
        </a:p>
      </dgm:t>
    </dgm:pt>
    <dgm:pt modelId="{0F273292-C045-4295-A5E5-FE98F915240A}">
      <dgm:prSet/>
      <dgm:spPr/>
      <dgm:t>
        <a:bodyPr/>
        <a:lstStyle/>
        <a:p>
          <a:r>
            <a:rPr lang="en-US" b="1" i="0" dirty="0"/>
            <a:t>Unique Behavior for Gold Products:</a:t>
          </a:r>
          <a:endParaRPr lang="en-US" b="1" dirty="0"/>
        </a:p>
      </dgm:t>
    </dgm:pt>
    <dgm:pt modelId="{623A5B25-64B0-490D-8B57-63FEFCC2C5E3}" type="parTrans" cxnId="{5906AAE0-1545-4B41-9775-92BF9A7CB016}">
      <dgm:prSet/>
      <dgm:spPr/>
      <dgm:t>
        <a:bodyPr/>
        <a:lstStyle/>
        <a:p>
          <a:endParaRPr lang="en-US"/>
        </a:p>
      </dgm:t>
    </dgm:pt>
    <dgm:pt modelId="{530CAFF4-50FB-46CA-A402-8F525F460344}" type="sibTrans" cxnId="{5906AAE0-1545-4B41-9775-92BF9A7CB016}">
      <dgm:prSet/>
      <dgm:spPr/>
      <dgm:t>
        <a:bodyPr/>
        <a:lstStyle/>
        <a:p>
          <a:endParaRPr lang="en-US"/>
        </a:p>
      </dgm:t>
    </dgm:pt>
    <dgm:pt modelId="{6DC5F264-0A5A-4D05-87EC-15C3ED185E29}">
      <dgm:prSet/>
      <dgm:spPr/>
      <dgm:t>
        <a:bodyPr/>
        <a:lstStyle/>
        <a:p>
          <a:r>
            <a:rPr lang="en-US" b="0" i="0" dirty="0"/>
            <a:t>Spending on gold products exhibits a distinct pattern compared to other items. There is a peak in spending around the middle-income range, followed by a slight decrease in higher income brackets. This suggests nuanced perceptions or purposes associated with gold products across income levels.</a:t>
          </a:r>
          <a:endParaRPr lang="en-US" dirty="0"/>
        </a:p>
      </dgm:t>
    </dgm:pt>
    <dgm:pt modelId="{B7A51427-054E-4602-82B4-EF6B5574F571}" type="parTrans" cxnId="{41F5BEBC-D33E-4334-88CA-E048E52E462E}">
      <dgm:prSet/>
      <dgm:spPr/>
      <dgm:t>
        <a:bodyPr/>
        <a:lstStyle/>
        <a:p>
          <a:endParaRPr lang="en-US"/>
        </a:p>
      </dgm:t>
    </dgm:pt>
    <dgm:pt modelId="{F9043745-8ECE-456A-AA91-CD3013142FF3}" type="sibTrans" cxnId="{41F5BEBC-D33E-4334-88CA-E048E52E462E}">
      <dgm:prSet/>
      <dgm:spPr/>
      <dgm:t>
        <a:bodyPr/>
        <a:lstStyle/>
        <a:p>
          <a:endParaRPr lang="en-US"/>
        </a:p>
      </dgm:t>
    </dgm:pt>
    <dgm:pt modelId="{18B1BBF1-4716-41E7-9A8F-7884DFE874DE}">
      <dgm:prSet/>
      <dgm:spPr/>
      <dgm:t>
        <a:bodyPr/>
        <a:lstStyle/>
        <a:p>
          <a:r>
            <a:rPr lang="en-US" b="1" i="0" dirty="0"/>
            <a:t>Varied Patterns for Fish Products:</a:t>
          </a:r>
          <a:endParaRPr lang="en-US" b="1" dirty="0"/>
        </a:p>
      </dgm:t>
    </dgm:pt>
    <dgm:pt modelId="{42F9B725-7839-4CE8-913B-85DD6BF67D72}" type="parTrans" cxnId="{1DB46F77-566C-49AD-9207-B28140F37FE5}">
      <dgm:prSet/>
      <dgm:spPr/>
      <dgm:t>
        <a:bodyPr/>
        <a:lstStyle/>
        <a:p>
          <a:endParaRPr lang="en-US"/>
        </a:p>
      </dgm:t>
    </dgm:pt>
    <dgm:pt modelId="{1347E221-5B75-40E6-BE3A-F9978A94EB7D}" type="sibTrans" cxnId="{1DB46F77-566C-49AD-9207-B28140F37FE5}">
      <dgm:prSet/>
      <dgm:spPr/>
      <dgm:t>
        <a:bodyPr/>
        <a:lstStyle/>
        <a:p>
          <a:endParaRPr lang="en-US"/>
        </a:p>
      </dgm:t>
    </dgm:pt>
    <dgm:pt modelId="{32305076-203A-41AB-A5EA-0B38EBBE1337}">
      <dgm:prSet/>
      <dgm:spPr/>
      <dgm:t>
        <a:bodyPr/>
        <a:lstStyle/>
        <a:p>
          <a:r>
            <a:rPr lang="en-US" b="0" i="0" dirty="0"/>
            <a:t>Spending on fish products shows less consistent patterns across income groups. While there is an overall increase in spending with income, fluctuations and inconsistencies are observed, indicating that factors beyond income influence spending behavior for fish products.</a:t>
          </a:r>
          <a:endParaRPr lang="en-US" dirty="0"/>
        </a:p>
      </dgm:t>
    </dgm:pt>
    <dgm:pt modelId="{7AC8703D-A793-4CF6-A127-D808BA08B212}" type="parTrans" cxnId="{0C74A455-C294-4CCE-8B03-13C0DEC30845}">
      <dgm:prSet/>
      <dgm:spPr/>
      <dgm:t>
        <a:bodyPr/>
        <a:lstStyle/>
        <a:p>
          <a:endParaRPr lang="en-US"/>
        </a:p>
      </dgm:t>
    </dgm:pt>
    <dgm:pt modelId="{0792A791-AF2E-49FE-9FB9-826DC8D2D6CE}" type="sibTrans" cxnId="{0C74A455-C294-4CCE-8B03-13C0DEC30845}">
      <dgm:prSet/>
      <dgm:spPr/>
      <dgm:t>
        <a:bodyPr/>
        <a:lstStyle/>
        <a:p>
          <a:endParaRPr lang="en-US"/>
        </a:p>
      </dgm:t>
    </dgm:pt>
    <dgm:pt modelId="{04E495DC-4C17-4E89-93DE-AB73B6E3A28E}" type="pres">
      <dgm:prSet presAssocID="{BF2FD1D0-D104-46C1-9AA7-680957C92246}" presName="linear" presStyleCnt="0">
        <dgm:presLayoutVars>
          <dgm:dir/>
          <dgm:animLvl val="lvl"/>
          <dgm:resizeHandles val="exact"/>
        </dgm:presLayoutVars>
      </dgm:prSet>
      <dgm:spPr/>
    </dgm:pt>
    <dgm:pt modelId="{4FAF3B0E-6945-4F63-B510-28F27EAAA0D6}" type="pres">
      <dgm:prSet presAssocID="{44B572FA-C420-4629-9716-238FE3E8EC74}" presName="parentLin" presStyleCnt="0"/>
      <dgm:spPr/>
    </dgm:pt>
    <dgm:pt modelId="{9A777AF8-CDC0-4FBC-A74F-42513DC7F176}" type="pres">
      <dgm:prSet presAssocID="{44B572FA-C420-4629-9716-238FE3E8EC74}" presName="parentLeftMargin" presStyleLbl="node1" presStyleIdx="0" presStyleCnt="3"/>
      <dgm:spPr/>
    </dgm:pt>
    <dgm:pt modelId="{3A2A3474-CD92-4A65-9435-860A9FE59FF7}" type="pres">
      <dgm:prSet presAssocID="{44B572FA-C420-4629-9716-238FE3E8EC74}" presName="parentText" presStyleLbl="node1" presStyleIdx="0" presStyleCnt="3">
        <dgm:presLayoutVars>
          <dgm:chMax val="0"/>
          <dgm:bulletEnabled val="1"/>
        </dgm:presLayoutVars>
      </dgm:prSet>
      <dgm:spPr/>
    </dgm:pt>
    <dgm:pt modelId="{54813786-69E4-4C76-B04A-63B999DE5E03}" type="pres">
      <dgm:prSet presAssocID="{44B572FA-C420-4629-9716-238FE3E8EC74}" presName="negativeSpace" presStyleCnt="0"/>
      <dgm:spPr/>
    </dgm:pt>
    <dgm:pt modelId="{165AC3C0-2833-4278-B20C-318CAC8EF77E}" type="pres">
      <dgm:prSet presAssocID="{44B572FA-C420-4629-9716-238FE3E8EC74}" presName="childText" presStyleLbl="conFgAcc1" presStyleIdx="0" presStyleCnt="3">
        <dgm:presLayoutVars>
          <dgm:bulletEnabled val="1"/>
        </dgm:presLayoutVars>
      </dgm:prSet>
      <dgm:spPr/>
    </dgm:pt>
    <dgm:pt modelId="{52A83802-430B-4C63-9E42-3C1EAB2DC1C9}" type="pres">
      <dgm:prSet presAssocID="{9D77BCEF-40CD-4F7B-9770-D3ACED1A149D}" presName="spaceBetweenRectangles" presStyleCnt="0"/>
      <dgm:spPr/>
    </dgm:pt>
    <dgm:pt modelId="{CDE820F0-091D-4719-8C96-10264F1A88FE}" type="pres">
      <dgm:prSet presAssocID="{0F273292-C045-4295-A5E5-FE98F915240A}" presName="parentLin" presStyleCnt="0"/>
      <dgm:spPr/>
    </dgm:pt>
    <dgm:pt modelId="{1F495A45-3F69-4325-9B05-60AF8B6FAFA5}" type="pres">
      <dgm:prSet presAssocID="{0F273292-C045-4295-A5E5-FE98F915240A}" presName="parentLeftMargin" presStyleLbl="node1" presStyleIdx="0" presStyleCnt="3"/>
      <dgm:spPr/>
    </dgm:pt>
    <dgm:pt modelId="{7EC604BB-CF7C-4E72-8DB0-AB8ACAF59584}" type="pres">
      <dgm:prSet presAssocID="{0F273292-C045-4295-A5E5-FE98F915240A}" presName="parentText" presStyleLbl="node1" presStyleIdx="1" presStyleCnt="3">
        <dgm:presLayoutVars>
          <dgm:chMax val="0"/>
          <dgm:bulletEnabled val="1"/>
        </dgm:presLayoutVars>
      </dgm:prSet>
      <dgm:spPr/>
    </dgm:pt>
    <dgm:pt modelId="{82736615-E00C-4069-9E87-8FFA4DA01D4D}" type="pres">
      <dgm:prSet presAssocID="{0F273292-C045-4295-A5E5-FE98F915240A}" presName="negativeSpace" presStyleCnt="0"/>
      <dgm:spPr/>
    </dgm:pt>
    <dgm:pt modelId="{B0DEAE4D-ED29-4B07-9C17-89553204A661}" type="pres">
      <dgm:prSet presAssocID="{0F273292-C045-4295-A5E5-FE98F915240A}" presName="childText" presStyleLbl="conFgAcc1" presStyleIdx="1" presStyleCnt="3">
        <dgm:presLayoutVars>
          <dgm:bulletEnabled val="1"/>
        </dgm:presLayoutVars>
      </dgm:prSet>
      <dgm:spPr/>
    </dgm:pt>
    <dgm:pt modelId="{82A63322-CC19-4D50-B210-47E490484111}" type="pres">
      <dgm:prSet presAssocID="{530CAFF4-50FB-46CA-A402-8F525F460344}" presName="spaceBetweenRectangles" presStyleCnt="0"/>
      <dgm:spPr/>
    </dgm:pt>
    <dgm:pt modelId="{0CD2663C-0886-46E5-8088-53F97023FFCF}" type="pres">
      <dgm:prSet presAssocID="{18B1BBF1-4716-41E7-9A8F-7884DFE874DE}" presName="parentLin" presStyleCnt="0"/>
      <dgm:spPr/>
    </dgm:pt>
    <dgm:pt modelId="{1D3BDFEB-9D84-464F-8D7C-BC8F2F4B1AF2}" type="pres">
      <dgm:prSet presAssocID="{18B1BBF1-4716-41E7-9A8F-7884DFE874DE}" presName="parentLeftMargin" presStyleLbl="node1" presStyleIdx="1" presStyleCnt="3"/>
      <dgm:spPr/>
    </dgm:pt>
    <dgm:pt modelId="{31CA0AED-441B-4328-A8B7-81DBD9ED43A5}" type="pres">
      <dgm:prSet presAssocID="{18B1BBF1-4716-41E7-9A8F-7884DFE874DE}" presName="parentText" presStyleLbl="node1" presStyleIdx="2" presStyleCnt="3">
        <dgm:presLayoutVars>
          <dgm:chMax val="0"/>
          <dgm:bulletEnabled val="1"/>
        </dgm:presLayoutVars>
      </dgm:prSet>
      <dgm:spPr/>
    </dgm:pt>
    <dgm:pt modelId="{74A3B06C-9562-4D1E-AEAE-605923E89B57}" type="pres">
      <dgm:prSet presAssocID="{18B1BBF1-4716-41E7-9A8F-7884DFE874DE}" presName="negativeSpace" presStyleCnt="0"/>
      <dgm:spPr/>
    </dgm:pt>
    <dgm:pt modelId="{55AB9E2A-00FD-4D21-8CCB-911FDF84BD3B}" type="pres">
      <dgm:prSet presAssocID="{18B1BBF1-4716-41E7-9A8F-7884DFE874DE}" presName="childText" presStyleLbl="conFgAcc1" presStyleIdx="2" presStyleCnt="3">
        <dgm:presLayoutVars>
          <dgm:bulletEnabled val="1"/>
        </dgm:presLayoutVars>
      </dgm:prSet>
      <dgm:spPr/>
    </dgm:pt>
  </dgm:ptLst>
  <dgm:cxnLst>
    <dgm:cxn modelId="{E3143120-3746-4413-AFDE-DDC9716CC363}" type="presOf" srcId="{0F273292-C045-4295-A5E5-FE98F915240A}" destId="{7EC604BB-CF7C-4E72-8DB0-AB8ACAF59584}" srcOrd="1" destOrd="0" presId="urn:microsoft.com/office/officeart/2005/8/layout/list1"/>
    <dgm:cxn modelId="{6B632A31-0ED1-4FCA-A442-1786227276C0}" type="presOf" srcId="{18B1BBF1-4716-41E7-9A8F-7884DFE874DE}" destId="{1D3BDFEB-9D84-464F-8D7C-BC8F2F4B1AF2}" srcOrd="0" destOrd="0" presId="urn:microsoft.com/office/officeart/2005/8/layout/list1"/>
    <dgm:cxn modelId="{332BC235-8370-46EE-9910-C2B83497F6BD}" type="presOf" srcId="{18B1BBF1-4716-41E7-9A8F-7884DFE874DE}" destId="{31CA0AED-441B-4328-A8B7-81DBD9ED43A5}" srcOrd="1" destOrd="0" presId="urn:microsoft.com/office/officeart/2005/8/layout/list1"/>
    <dgm:cxn modelId="{29BAC24B-999D-4D46-9319-5ECA72228CA8}" type="presOf" srcId="{48F2E97A-D3CC-4174-87CF-31F34EC224F9}" destId="{165AC3C0-2833-4278-B20C-318CAC8EF77E}" srcOrd="0" destOrd="0" presId="urn:microsoft.com/office/officeart/2005/8/layout/list1"/>
    <dgm:cxn modelId="{7FAF0052-248D-4206-BBB9-B5840EFB22B5}" type="presOf" srcId="{6DC5F264-0A5A-4D05-87EC-15C3ED185E29}" destId="{B0DEAE4D-ED29-4B07-9C17-89553204A661}" srcOrd="0" destOrd="0" presId="urn:microsoft.com/office/officeart/2005/8/layout/list1"/>
    <dgm:cxn modelId="{0C74A455-C294-4CCE-8B03-13C0DEC30845}" srcId="{18B1BBF1-4716-41E7-9A8F-7884DFE874DE}" destId="{32305076-203A-41AB-A5EA-0B38EBBE1337}" srcOrd="0" destOrd="0" parTransId="{7AC8703D-A793-4CF6-A127-D808BA08B212}" sibTransId="{0792A791-AF2E-49FE-9FB9-826DC8D2D6CE}"/>
    <dgm:cxn modelId="{1DB46F77-566C-49AD-9207-B28140F37FE5}" srcId="{BF2FD1D0-D104-46C1-9AA7-680957C92246}" destId="{18B1BBF1-4716-41E7-9A8F-7884DFE874DE}" srcOrd="2" destOrd="0" parTransId="{42F9B725-7839-4CE8-913B-85DD6BF67D72}" sibTransId="{1347E221-5B75-40E6-BE3A-F9978A94EB7D}"/>
    <dgm:cxn modelId="{7388F778-B1AD-4600-B93A-9B0EF08D85CF}" type="presOf" srcId="{0F273292-C045-4295-A5E5-FE98F915240A}" destId="{1F495A45-3F69-4325-9B05-60AF8B6FAFA5}" srcOrd="0" destOrd="0" presId="urn:microsoft.com/office/officeart/2005/8/layout/list1"/>
    <dgm:cxn modelId="{0145267B-82D2-4D05-B76D-2DF61F8C02B8}" type="presOf" srcId="{BF2FD1D0-D104-46C1-9AA7-680957C92246}" destId="{04E495DC-4C17-4E89-93DE-AB73B6E3A28E}" srcOrd="0" destOrd="0" presId="urn:microsoft.com/office/officeart/2005/8/layout/list1"/>
    <dgm:cxn modelId="{0E375382-85FB-4EBE-B58D-9B8561B9F117}" type="presOf" srcId="{32305076-203A-41AB-A5EA-0B38EBBE1337}" destId="{55AB9E2A-00FD-4D21-8CCB-911FDF84BD3B}" srcOrd="0" destOrd="0" presId="urn:microsoft.com/office/officeart/2005/8/layout/list1"/>
    <dgm:cxn modelId="{EBA6E1B7-A7D5-447C-97EA-9CAA70AF7A54}" type="presOf" srcId="{44B572FA-C420-4629-9716-238FE3E8EC74}" destId="{9A777AF8-CDC0-4FBC-A74F-42513DC7F176}" srcOrd="0" destOrd="0" presId="urn:microsoft.com/office/officeart/2005/8/layout/list1"/>
    <dgm:cxn modelId="{D24BF2B9-F98C-4A08-AB8C-32ACAF30B6A9}" type="presOf" srcId="{44B572FA-C420-4629-9716-238FE3E8EC74}" destId="{3A2A3474-CD92-4A65-9435-860A9FE59FF7}" srcOrd="1" destOrd="0" presId="urn:microsoft.com/office/officeart/2005/8/layout/list1"/>
    <dgm:cxn modelId="{41F5BEBC-D33E-4334-88CA-E048E52E462E}" srcId="{0F273292-C045-4295-A5E5-FE98F915240A}" destId="{6DC5F264-0A5A-4D05-87EC-15C3ED185E29}" srcOrd="0" destOrd="0" parTransId="{B7A51427-054E-4602-82B4-EF6B5574F571}" sibTransId="{F9043745-8ECE-456A-AA91-CD3013142FF3}"/>
    <dgm:cxn modelId="{CF499DD3-64DB-4047-8C43-821E37019E0D}" srcId="{44B572FA-C420-4629-9716-238FE3E8EC74}" destId="{48F2E97A-D3CC-4174-87CF-31F34EC224F9}" srcOrd="0" destOrd="0" parTransId="{C8EAD361-C572-446B-B58A-1FB131E2C4AC}" sibTransId="{72D719D9-ED5D-4ADD-91C7-ED6DCFD78F8F}"/>
    <dgm:cxn modelId="{10B94EDC-4447-4692-B685-552625E93608}" srcId="{BF2FD1D0-D104-46C1-9AA7-680957C92246}" destId="{44B572FA-C420-4629-9716-238FE3E8EC74}" srcOrd="0" destOrd="0" parTransId="{426AEE98-61DD-496C-9DCC-0E647998EDFD}" sibTransId="{9D77BCEF-40CD-4F7B-9770-D3ACED1A149D}"/>
    <dgm:cxn modelId="{5906AAE0-1545-4B41-9775-92BF9A7CB016}" srcId="{BF2FD1D0-D104-46C1-9AA7-680957C92246}" destId="{0F273292-C045-4295-A5E5-FE98F915240A}" srcOrd="1" destOrd="0" parTransId="{623A5B25-64B0-490D-8B57-63FEFCC2C5E3}" sibTransId="{530CAFF4-50FB-46CA-A402-8F525F460344}"/>
    <dgm:cxn modelId="{A213A6D4-6D50-40E5-96B4-53586B557469}" type="presParOf" srcId="{04E495DC-4C17-4E89-93DE-AB73B6E3A28E}" destId="{4FAF3B0E-6945-4F63-B510-28F27EAAA0D6}" srcOrd="0" destOrd="0" presId="urn:microsoft.com/office/officeart/2005/8/layout/list1"/>
    <dgm:cxn modelId="{9993DFC6-BB82-4703-B74E-58B563508C4F}" type="presParOf" srcId="{4FAF3B0E-6945-4F63-B510-28F27EAAA0D6}" destId="{9A777AF8-CDC0-4FBC-A74F-42513DC7F176}" srcOrd="0" destOrd="0" presId="urn:microsoft.com/office/officeart/2005/8/layout/list1"/>
    <dgm:cxn modelId="{D45D3763-BC98-40FF-AE7D-4584BBD9F709}" type="presParOf" srcId="{4FAF3B0E-6945-4F63-B510-28F27EAAA0D6}" destId="{3A2A3474-CD92-4A65-9435-860A9FE59FF7}" srcOrd="1" destOrd="0" presId="urn:microsoft.com/office/officeart/2005/8/layout/list1"/>
    <dgm:cxn modelId="{CAD5D7A9-F49A-4BF8-8F18-661C79399F1B}" type="presParOf" srcId="{04E495DC-4C17-4E89-93DE-AB73B6E3A28E}" destId="{54813786-69E4-4C76-B04A-63B999DE5E03}" srcOrd="1" destOrd="0" presId="urn:microsoft.com/office/officeart/2005/8/layout/list1"/>
    <dgm:cxn modelId="{931599FC-5500-48D7-9A05-0E1C0CC3ABE8}" type="presParOf" srcId="{04E495DC-4C17-4E89-93DE-AB73B6E3A28E}" destId="{165AC3C0-2833-4278-B20C-318CAC8EF77E}" srcOrd="2" destOrd="0" presId="urn:microsoft.com/office/officeart/2005/8/layout/list1"/>
    <dgm:cxn modelId="{B111EAE6-7778-4F9E-82BC-9FC5FD1481FB}" type="presParOf" srcId="{04E495DC-4C17-4E89-93DE-AB73B6E3A28E}" destId="{52A83802-430B-4C63-9E42-3C1EAB2DC1C9}" srcOrd="3" destOrd="0" presId="urn:microsoft.com/office/officeart/2005/8/layout/list1"/>
    <dgm:cxn modelId="{210821C9-60B3-40C2-89EA-EC968409D8EE}" type="presParOf" srcId="{04E495DC-4C17-4E89-93DE-AB73B6E3A28E}" destId="{CDE820F0-091D-4719-8C96-10264F1A88FE}" srcOrd="4" destOrd="0" presId="urn:microsoft.com/office/officeart/2005/8/layout/list1"/>
    <dgm:cxn modelId="{ABDD1EC1-94B5-48E9-9F5A-48C0308F804B}" type="presParOf" srcId="{CDE820F0-091D-4719-8C96-10264F1A88FE}" destId="{1F495A45-3F69-4325-9B05-60AF8B6FAFA5}" srcOrd="0" destOrd="0" presId="urn:microsoft.com/office/officeart/2005/8/layout/list1"/>
    <dgm:cxn modelId="{2EB64FBD-57D9-4456-807F-F9DCE5CE77E7}" type="presParOf" srcId="{CDE820F0-091D-4719-8C96-10264F1A88FE}" destId="{7EC604BB-CF7C-4E72-8DB0-AB8ACAF59584}" srcOrd="1" destOrd="0" presId="urn:microsoft.com/office/officeart/2005/8/layout/list1"/>
    <dgm:cxn modelId="{3B371C6E-FB11-4AF4-821E-4C96ED306896}" type="presParOf" srcId="{04E495DC-4C17-4E89-93DE-AB73B6E3A28E}" destId="{82736615-E00C-4069-9E87-8FFA4DA01D4D}" srcOrd="5" destOrd="0" presId="urn:microsoft.com/office/officeart/2005/8/layout/list1"/>
    <dgm:cxn modelId="{51154C74-C903-4E01-8367-4FA9A50F80AA}" type="presParOf" srcId="{04E495DC-4C17-4E89-93DE-AB73B6E3A28E}" destId="{B0DEAE4D-ED29-4B07-9C17-89553204A661}" srcOrd="6" destOrd="0" presId="urn:microsoft.com/office/officeart/2005/8/layout/list1"/>
    <dgm:cxn modelId="{B622980A-E7E7-4E33-851D-79A021012261}" type="presParOf" srcId="{04E495DC-4C17-4E89-93DE-AB73B6E3A28E}" destId="{82A63322-CC19-4D50-B210-47E490484111}" srcOrd="7" destOrd="0" presId="urn:microsoft.com/office/officeart/2005/8/layout/list1"/>
    <dgm:cxn modelId="{DCE6A20D-E7D4-4402-A802-8236DCEEA53C}" type="presParOf" srcId="{04E495DC-4C17-4E89-93DE-AB73B6E3A28E}" destId="{0CD2663C-0886-46E5-8088-53F97023FFCF}" srcOrd="8" destOrd="0" presId="urn:microsoft.com/office/officeart/2005/8/layout/list1"/>
    <dgm:cxn modelId="{F0842245-7291-4F8C-B4E0-86162E3C469E}" type="presParOf" srcId="{0CD2663C-0886-46E5-8088-53F97023FFCF}" destId="{1D3BDFEB-9D84-464F-8D7C-BC8F2F4B1AF2}" srcOrd="0" destOrd="0" presId="urn:microsoft.com/office/officeart/2005/8/layout/list1"/>
    <dgm:cxn modelId="{80519DA4-D047-48C2-9737-119AB01D5193}" type="presParOf" srcId="{0CD2663C-0886-46E5-8088-53F97023FFCF}" destId="{31CA0AED-441B-4328-A8B7-81DBD9ED43A5}" srcOrd="1" destOrd="0" presId="urn:microsoft.com/office/officeart/2005/8/layout/list1"/>
    <dgm:cxn modelId="{F31195EE-43F3-47A0-B2FA-84EBB909CF53}" type="presParOf" srcId="{04E495DC-4C17-4E89-93DE-AB73B6E3A28E}" destId="{74A3B06C-9562-4D1E-AEAE-605923E89B57}" srcOrd="9" destOrd="0" presId="urn:microsoft.com/office/officeart/2005/8/layout/list1"/>
    <dgm:cxn modelId="{D7CFCA0E-A1B5-4751-81C6-A2197A3FE6C6}" type="presParOf" srcId="{04E495DC-4C17-4E89-93DE-AB73B6E3A28E}" destId="{55AB9E2A-00FD-4D21-8CCB-911FDF84BD3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00FDBB0-168D-4664-B2CA-6272B2625818}"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B8CFA72A-2B19-4C43-BDAC-203FF4F7810C}">
      <dgm:prSet custT="1"/>
      <dgm:spPr/>
      <dgm:t>
        <a:bodyPr/>
        <a:lstStyle/>
        <a:p>
          <a:pPr algn="l"/>
          <a:r>
            <a:rPr lang="en-US" sz="2800" b="1" i="0" dirty="0">
              <a:solidFill>
                <a:schemeClr val="tx1"/>
              </a:solidFill>
            </a:rPr>
            <a:t>Chi-Square Test:</a:t>
          </a:r>
          <a:br>
            <a:rPr lang="en-US" sz="2400" b="0" i="0" dirty="0"/>
          </a:br>
          <a:r>
            <a:rPr lang="en-US" sz="2400" b="0" i="0" dirty="0"/>
            <a:t>Chi-square test is used to determine the association between two categorical variables. It assesses whether there is a significant relationship between the variables based on observed and expected frequencies.</a:t>
          </a:r>
          <a:endParaRPr lang="en-US" sz="2400" dirty="0"/>
        </a:p>
      </dgm:t>
    </dgm:pt>
    <dgm:pt modelId="{29673F08-FE02-4DA0-B3D0-F3D3C7D19926}" type="parTrans" cxnId="{68E0D1EE-0BFE-4B97-B46D-1CC64FCAC280}">
      <dgm:prSet/>
      <dgm:spPr/>
      <dgm:t>
        <a:bodyPr/>
        <a:lstStyle/>
        <a:p>
          <a:endParaRPr lang="en-US"/>
        </a:p>
      </dgm:t>
    </dgm:pt>
    <dgm:pt modelId="{2614D213-5989-417F-9FFE-F1F227F91D50}" type="sibTrans" cxnId="{68E0D1EE-0BFE-4B97-B46D-1CC64FCAC280}">
      <dgm:prSet/>
      <dgm:spPr/>
      <dgm:t>
        <a:bodyPr/>
        <a:lstStyle/>
        <a:p>
          <a:endParaRPr lang="en-US"/>
        </a:p>
      </dgm:t>
    </dgm:pt>
    <dgm:pt modelId="{B4A5DF81-AEC6-411D-BDDC-24045C69A526}">
      <dgm:prSet custT="1"/>
      <dgm:spPr/>
      <dgm:t>
        <a:bodyPr/>
        <a:lstStyle/>
        <a:p>
          <a:pPr algn="l"/>
          <a:endParaRPr lang="en-US" sz="2800" b="1" dirty="0">
            <a:solidFill>
              <a:schemeClr val="tx1"/>
            </a:solidFill>
          </a:endParaRPr>
        </a:p>
        <a:p>
          <a:pPr algn="l"/>
          <a:r>
            <a:rPr lang="en-US" sz="2800" b="1" dirty="0">
              <a:solidFill>
                <a:schemeClr val="tx1"/>
              </a:solidFill>
            </a:rPr>
            <a:t>Insights:</a:t>
          </a:r>
        </a:p>
      </dgm:t>
    </dgm:pt>
    <dgm:pt modelId="{AAA7BE68-EC30-4F73-824F-B031BE4823C3}" type="parTrans" cxnId="{5BCD0A66-C6E3-4DEB-89A0-71D449CE92EF}">
      <dgm:prSet/>
      <dgm:spPr/>
      <dgm:t>
        <a:bodyPr/>
        <a:lstStyle/>
        <a:p>
          <a:endParaRPr lang="en-US"/>
        </a:p>
      </dgm:t>
    </dgm:pt>
    <dgm:pt modelId="{98A24EF9-3832-4E23-893D-645E7345E451}" type="sibTrans" cxnId="{5BCD0A66-C6E3-4DEB-89A0-71D449CE92EF}">
      <dgm:prSet/>
      <dgm:spPr/>
      <dgm:t>
        <a:bodyPr/>
        <a:lstStyle/>
        <a:p>
          <a:endParaRPr lang="en-US"/>
        </a:p>
      </dgm:t>
    </dgm:pt>
    <dgm:pt modelId="{AE2CAE55-EB75-4B8D-BE91-CA1D42B89A57}">
      <dgm:prSet custT="1"/>
      <dgm:spPr/>
      <dgm:t>
        <a:bodyPr/>
        <a:lstStyle/>
        <a:p>
          <a:pPr algn="just"/>
          <a:r>
            <a:rPr lang="en-US" sz="2400" b="0" i="0" dirty="0"/>
            <a:t>The analysis indicates that the recency of customers does not have a substantial impact on their complaint status, suggesting that customer complaints are not significantly influenced by how recently a customer has interacted with the business.</a:t>
          </a:r>
          <a:endParaRPr lang="en-US" sz="2400" dirty="0"/>
        </a:p>
      </dgm:t>
    </dgm:pt>
    <dgm:pt modelId="{D099C10C-A00B-4983-8497-44F64BDD4B32}" type="parTrans" cxnId="{9C72CFCC-00FA-43C3-B9C0-7C11DC839FB4}">
      <dgm:prSet/>
      <dgm:spPr/>
      <dgm:t>
        <a:bodyPr/>
        <a:lstStyle/>
        <a:p>
          <a:endParaRPr lang="en-US"/>
        </a:p>
      </dgm:t>
    </dgm:pt>
    <dgm:pt modelId="{B601F760-5FDA-4B10-958A-121BE7A8F2D8}" type="sibTrans" cxnId="{9C72CFCC-00FA-43C3-B9C0-7C11DC839FB4}">
      <dgm:prSet/>
      <dgm:spPr/>
      <dgm:t>
        <a:bodyPr/>
        <a:lstStyle/>
        <a:p>
          <a:endParaRPr lang="en-US"/>
        </a:p>
      </dgm:t>
    </dgm:pt>
    <dgm:pt modelId="{778C8CD1-C711-470B-ACBF-2BAA9721F6DA}">
      <dgm:prSet custT="1"/>
      <dgm:spPr/>
      <dgm:t>
        <a:bodyPr/>
        <a:lstStyle/>
        <a:p>
          <a:pPr algn="just"/>
          <a:r>
            <a:rPr lang="en-US" sz="2400" b="0" i="0" dirty="0"/>
            <a:t>Understanding that recency does not play a significant role in complaint status can help businesses focus on addressing customer concerns and improving overall satisfaction, regardless of when the customer last engaged with the company.</a:t>
          </a:r>
          <a:endParaRPr lang="en-US" sz="2400" dirty="0"/>
        </a:p>
      </dgm:t>
    </dgm:pt>
    <dgm:pt modelId="{B10C678B-6A7C-4720-8FD8-B510E178CF17}" type="parTrans" cxnId="{9ED74EE8-6919-4DD2-A76F-7C675373C2F8}">
      <dgm:prSet/>
      <dgm:spPr/>
      <dgm:t>
        <a:bodyPr/>
        <a:lstStyle/>
        <a:p>
          <a:endParaRPr lang="en-US"/>
        </a:p>
      </dgm:t>
    </dgm:pt>
    <dgm:pt modelId="{77B1D3BB-27FD-4BC1-9739-1E4CDA1013D6}" type="sibTrans" cxnId="{9ED74EE8-6919-4DD2-A76F-7C675373C2F8}">
      <dgm:prSet/>
      <dgm:spPr/>
      <dgm:t>
        <a:bodyPr/>
        <a:lstStyle/>
        <a:p>
          <a:endParaRPr lang="en-US"/>
        </a:p>
      </dgm:t>
    </dgm:pt>
    <dgm:pt modelId="{ABF11277-C419-4715-BCB6-9D427EE19F2A}">
      <dgm:prSet custT="1"/>
      <dgm:spPr/>
      <dgm:t>
        <a:bodyPr/>
        <a:lstStyle/>
        <a:p>
          <a:pPr algn="just"/>
          <a:endParaRPr lang="en-US" sz="2400" dirty="0"/>
        </a:p>
      </dgm:t>
    </dgm:pt>
    <dgm:pt modelId="{FAF74F49-6F9F-4D83-98A6-74C05DB5E949}" type="parTrans" cxnId="{3711C11B-F8FE-46DE-81DE-F7E551E08A66}">
      <dgm:prSet/>
      <dgm:spPr/>
      <dgm:t>
        <a:bodyPr/>
        <a:lstStyle/>
        <a:p>
          <a:endParaRPr lang="en-US"/>
        </a:p>
      </dgm:t>
    </dgm:pt>
    <dgm:pt modelId="{C80E7025-051E-409D-BC03-3022AADA9F1E}" type="sibTrans" cxnId="{3711C11B-F8FE-46DE-81DE-F7E551E08A66}">
      <dgm:prSet/>
      <dgm:spPr/>
      <dgm:t>
        <a:bodyPr/>
        <a:lstStyle/>
        <a:p>
          <a:endParaRPr lang="en-US"/>
        </a:p>
      </dgm:t>
    </dgm:pt>
    <dgm:pt modelId="{147DE566-5B1B-4AB3-8F15-8B7E0AB58636}" type="pres">
      <dgm:prSet presAssocID="{900FDBB0-168D-4664-B2CA-6272B2625818}" presName="linearFlow" presStyleCnt="0">
        <dgm:presLayoutVars>
          <dgm:resizeHandles val="exact"/>
        </dgm:presLayoutVars>
      </dgm:prSet>
      <dgm:spPr/>
    </dgm:pt>
    <dgm:pt modelId="{745E38B0-973A-4819-836F-0D148E9CD57F}" type="pres">
      <dgm:prSet presAssocID="{B8CFA72A-2B19-4C43-BDAC-203FF4F7810C}" presName="node" presStyleLbl="node1" presStyleIdx="0" presStyleCnt="2" custScaleX="157722" custLinFactNeighborX="35" custLinFactNeighborY="23634">
        <dgm:presLayoutVars>
          <dgm:bulletEnabled val="1"/>
        </dgm:presLayoutVars>
      </dgm:prSet>
      <dgm:spPr/>
    </dgm:pt>
    <dgm:pt modelId="{C921BF78-A5FE-47A7-84BD-54403960B199}" type="pres">
      <dgm:prSet presAssocID="{2614D213-5989-417F-9FFE-F1F227F91D50}" presName="sibTrans" presStyleLbl="sibTrans2D1" presStyleIdx="0" presStyleCnt="1" custScaleX="145541" custScaleY="80786" custLinFactNeighborX="7283" custLinFactNeighborY="-14959"/>
      <dgm:spPr/>
    </dgm:pt>
    <dgm:pt modelId="{E488F920-BFC3-4E60-A780-FAF73F6ABABD}" type="pres">
      <dgm:prSet presAssocID="{2614D213-5989-417F-9FFE-F1F227F91D50}" presName="connectorText" presStyleLbl="sibTrans2D1" presStyleIdx="0" presStyleCnt="1"/>
      <dgm:spPr/>
    </dgm:pt>
    <dgm:pt modelId="{80EE6333-FCF5-4043-99B4-3CB78C945196}" type="pres">
      <dgm:prSet presAssocID="{B4A5DF81-AEC6-411D-BDDC-24045C69A526}" presName="node" presStyleLbl="node1" presStyleIdx="1" presStyleCnt="2" custScaleX="157722" custScaleY="174086" custLinFactNeighborX="-35" custLinFactNeighborY="-4665">
        <dgm:presLayoutVars>
          <dgm:bulletEnabled val="1"/>
        </dgm:presLayoutVars>
      </dgm:prSet>
      <dgm:spPr/>
    </dgm:pt>
  </dgm:ptLst>
  <dgm:cxnLst>
    <dgm:cxn modelId="{3711C11B-F8FE-46DE-81DE-F7E551E08A66}" srcId="{B4A5DF81-AEC6-411D-BDDC-24045C69A526}" destId="{ABF11277-C419-4715-BCB6-9D427EE19F2A}" srcOrd="1" destOrd="0" parTransId="{FAF74F49-6F9F-4D83-98A6-74C05DB5E949}" sibTransId="{C80E7025-051E-409D-BC03-3022AADA9F1E}"/>
    <dgm:cxn modelId="{F02A5E21-4D2E-4679-AC64-45F79A0335B0}" type="presOf" srcId="{B4A5DF81-AEC6-411D-BDDC-24045C69A526}" destId="{80EE6333-FCF5-4043-99B4-3CB78C945196}" srcOrd="0" destOrd="0" presId="urn:microsoft.com/office/officeart/2005/8/layout/process2"/>
    <dgm:cxn modelId="{5BCD0A66-C6E3-4DEB-89A0-71D449CE92EF}" srcId="{900FDBB0-168D-4664-B2CA-6272B2625818}" destId="{B4A5DF81-AEC6-411D-BDDC-24045C69A526}" srcOrd="1" destOrd="0" parTransId="{AAA7BE68-EC30-4F73-824F-B031BE4823C3}" sibTransId="{98A24EF9-3832-4E23-893D-645E7345E451}"/>
    <dgm:cxn modelId="{D8AE7248-2CF0-44BC-BE00-1B5478D7DEC9}" type="presOf" srcId="{B8CFA72A-2B19-4C43-BDAC-203FF4F7810C}" destId="{745E38B0-973A-4819-836F-0D148E9CD57F}" srcOrd="0" destOrd="0" presId="urn:microsoft.com/office/officeart/2005/8/layout/process2"/>
    <dgm:cxn modelId="{4D485A76-B878-4BC9-A89A-9FA9C63AFEA4}" type="presOf" srcId="{AE2CAE55-EB75-4B8D-BE91-CA1D42B89A57}" destId="{80EE6333-FCF5-4043-99B4-3CB78C945196}" srcOrd="0" destOrd="1" presId="urn:microsoft.com/office/officeart/2005/8/layout/process2"/>
    <dgm:cxn modelId="{CB280D85-76DA-47F2-91DB-8BB182FF305B}" type="presOf" srcId="{900FDBB0-168D-4664-B2CA-6272B2625818}" destId="{147DE566-5B1B-4AB3-8F15-8B7E0AB58636}" srcOrd="0" destOrd="0" presId="urn:microsoft.com/office/officeart/2005/8/layout/process2"/>
    <dgm:cxn modelId="{1EF92D94-B6BF-4BFE-AF10-FEE587172BF0}" type="presOf" srcId="{2614D213-5989-417F-9FFE-F1F227F91D50}" destId="{C921BF78-A5FE-47A7-84BD-54403960B199}" srcOrd="0" destOrd="0" presId="urn:microsoft.com/office/officeart/2005/8/layout/process2"/>
    <dgm:cxn modelId="{9E8F6BAF-434A-4886-892F-4034A7421CEB}" type="presOf" srcId="{2614D213-5989-417F-9FFE-F1F227F91D50}" destId="{E488F920-BFC3-4E60-A780-FAF73F6ABABD}" srcOrd="1" destOrd="0" presId="urn:microsoft.com/office/officeart/2005/8/layout/process2"/>
    <dgm:cxn modelId="{9C72CFCC-00FA-43C3-B9C0-7C11DC839FB4}" srcId="{B4A5DF81-AEC6-411D-BDDC-24045C69A526}" destId="{AE2CAE55-EB75-4B8D-BE91-CA1D42B89A57}" srcOrd="0" destOrd="0" parTransId="{D099C10C-A00B-4983-8497-44F64BDD4B32}" sibTransId="{B601F760-5FDA-4B10-958A-121BE7A8F2D8}"/>
    <dgm:cxn modelId="{796DA0CD-7827-43EA-BE6E-C15C46E67F94}" type="presOf" srcId="{778C8CD1-C711-470B-ACBF-2BAA9721F6DA}" destId="{80EE6333-FCF5-4043-99B4-3CB78C945196}" srcOrd="0" destOrd="3" presId="urn:microsoft.com/office/officeart/2005/8/layout/process2"/>
    <dgm:cxn modelId="{1D2D12CE-21DD-4DAB-907D-C63791C6EA11}" type="presOf" srcId="{ABF11277-C419-4715-BCB6-9D427EE19F2A}" destId="{80EE6333-FCF5-4043-99B4-3CB78C945196}" srcOrd="0" destOrd="2" presId="urn:microsoft.com/office/officeart/2005/8/layout/process2"/>
    <dgm:cxn modelId="{9ED74EE8-6919-4DD2-A76F-7C675373C2F8}" srcId="{B4A5DF81-AEC6-411D-BDDC-24045C69A526}" destId="{778C8CD1-C711-470B-ACBF-2BAA9721F6DA}" srcOrd="2" destOrd="0" parTransId="{B10C678B-6A7C-4720-8FD8-B510E178CF17}" sibTransId="{77B1D3BB-27FD-4BC1-9739-1E4CDA1013D6}"/>
    <dgm:cxn modelId="{68E0D1EE-0BFE-4B97-B46D-1CC64FCAC280}" srcId="{900FDBB0-168D-4664-B2CA-6272B2625818}" destId="{B8CFA72A-2B19-4C43-BDAC-203FF4F7810C}" srcOrd="0" destOrd="0" parTransId="{29673F08-FE02-4DA0-B3D0-F3D3C7D19926}" sibTransId="{2614D213-5989-417F-9FFE-F1F227F91D50}"/>
    <dgm:cxn modelId="{D99F2F13-AD50-41FC-95CE-662CEC599B36}" type="presParOf" srcId="{147DE566-5B1B-4AB3-8F15-8B7E0AB58636}" destId="{745E38B0-973A-4819-836F-0D148E9CD57F}" srcOrd="0" destOrd="0" presId="urn:microsoft.com/office/officeart/2005/8/layout/process2"/>
    <dgm:cxn modelId="{735F800E-0503-4CE2-9992-D3FB570361DD}" type="presParOf" srcId="{147DE566-5B1B-4AB3-8F15-8B7E0AB58636}" destId="{C921BF78-A5FE-47A7-84BD-54403960B199}" srcOrd="1" destOrd="0" presId="urn:microsoft.com/office/officeart/2005/8/layout/process2"/>
    <dgm:cxn modelId="{51376E6E-4251-46B3-941C-F566B54241C7}" type="presParOf" srcId="{C921BF78-A5FE-47A7-84BD-54403960B199}" destId="{E488F920-BFC3-4E60-A780-FAF73F6ABABD}" srcOrd="0" destOrd="0" presId="urn:microsoft.com/office/officeart/2005/8/layout/process2"/>
    <dgm:cxn modelId="{BEF1A3F0-883D-4E19-97FF-10BBD5EEB9B4}" type="presParOf" srcId="{147DE566-5B1B-4AB3-8F15-8B7E0AB58636}" destId="{80EE6333-FCF5-4043-99B4-3CB78C945196}"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9D5B8-C9A0-4A0B-80FF-1860E2F1758A}">
      <dsp:nvSpPr>
        <dsp:cNvPr id="0" name=""/>
        <dsp:cNvSpPr/>
      </dsp:nvSpPr>
      <dsp:spPr>
        <a:xfrm>
          <a:off x="874394" y="0"/>
          <a:ext cx="9909810" cy="5030860"/>
        </a:xfrm>
        <a:prstGeom prst="rightArrow">
          <a:avLst/>
        </a:prstGeom>
        <a:solidFill>
          <a:schemeClr val="accent1">
            <a:lumMod val="60000"/>
            <a:lumOff val="4000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585AF5A-8E2B-46D2-8FE4-6DB69B54FF8D}">
      <dsp:nvSpPr>
        <dsp:cNvPr id="0" name=""/>
        <dsp:cNvSpPr/>
      </dsp:nvSpPr>
      <dsp:spPr>
        <a:xfrm>
          <a:off x="142" y="1509258"/>
          <a:ext cx="1706094" cy="2012344"/>
        </a:xfrm>
        <a:prstGeom prst="round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1" kern="1200" dirty="0">
              <a:solidFill>
                <a:schemeClr val="tx2">
                  <a:lumMod val="20000"/>
                  <a:lumOff val="80000"/>
                </a:schemeClr>
              </a:solidFill>
            </a:rPr>
            <a:t>Load Demographics Data (txt)</a:t>
          </a:r>
        </a:p>
      </dsp:txBody>
      <dsp:txXfrm>
        <a:off x="83427" y="1592543"/>
        <a:ext cx="1539524" cy="1845774"/>
      </dsp:txXfrm>
    </dsp:sp>
    <dsp:sp modelId="{6C926C08-D189-42C2-AE4D-255BBE58CA00}">
      <dsp:nvSpPr>
        <dsp:cNvPr id="0" name=""/>
        <dsp:cNvSpPr/>
      </dsp:nvSpPr>
      <dsp:spPr>
        <a:xfrm>
          <a:off x="1990586" y="1509258"/>
          <a:ext cx="1706094" cy="2012344"/>
        </a:xfrm>
        <a:prstGeom prst="round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1" kern="1200" dirty="0">
              <a:solidFill>
                <a:schemeClr val="tx2">
                  <a:lumMod val="20000"/>
                  <a:lumOff val="80000"/>
                </a:schemeClr>
              </a:solidFill>
            </a:rPr>
            <a:t>Load Behavioral Data (</a:t>
          </a:r>
          <a:r>
            <a:rPr lang="en-US" sz="2000" b="1" i="1" kern="1200" dirty="0" err="1">
              <a:solidFill>
                <a:schemeClr val="tx2">
                  <a:lumMod val="20000"/>
                  <a:lumOff val="80000"/>
                </a:schemeClr>
              </a:solidFill>
            </a:rPr>
            <a:t>json</a:t>
          </a:r>
          <a:r>
            <a:rPr lang="en-US" sz="2000" b="1" i="1" kern="1200" dirty="0">
              <a:solidFill>
                <a:schemeClr val="tx2">
                  <a:lumMod val="20000"/>
                  <a:lumOff val="80000"/>
                </a:schemeClr>
              </a:solidFill>
            </a:rPr>
            <a:t>)</a:t>
          </a:r>
        </a:p>
      </dsp:txBody>
      <dsp:txXfrm>
        <a:off x="2073871" y="1592543"/>
        <a:ext cx="1539524" cy="1845774"/>
      </dsp:txXfrm>
    </dsp:sp>
    <dsp:sp modelId="{A1D183A9-3B65-47ED-9459-176F079A23AC}">
      <dsp:nvSpPr>
        <dsp:cNvPr id="0" name=""/>
        <dsp:cNvSpPr/>
      </dsp:nvSpPr>
      <dsp:spPr>
        <a:xfrm>
          <a:off x="3981030" y="1509258"/>
          <a:ext cx="1706094" cy="2012344"/>
        </a:xfrm>
        <a:prstGeom prst="round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1" kern="1200" dirty="0">
              <a:solidFill>
                <a:schemeClr val="tx2">
                  <a:lumMod val="20000"/>
                  <a:lumOff val="80000"/>
                </a:schemeClr>
              </a:solidFill>
            </a:rPr>
            <a:t>Load Campaign Data (</a:t>
          </a:r>
          <a:r>
            <a:rPr lang="en-US" sz="2000" b="1" i="1" kern="1200" dirty="0" err="1">
              <a:solidFill>
                <a:schemeClr val="tx2">
                  <a:lumMod val="20000"/>
                  <a:lumOff val="80000"/>
                </a:schemeClr>
              </a:solidFill>
            </a:rPr>
            <a:t>json</a:t>
          </a:r>
          <a:r>
            <a:rPr lang="en-US" sz="2000" b="1" i="1" kern="1200" dirty="0">
              <a:solidFill>
                <a:schemeClr val="tx2">
                  <a:lumMod val="20000"/>
                  <a:lumOff val="80000"/>
                </a:schemeClr>
              </a:solidFill>
            </a:rPr>
            <a:t>)</a:t>
          </a:r>
        </a:p>
      </dsp:txBody>
      <dsp:txXfrm>
        <a:off x="4064315" y="1592543"/>
        <a:ext cx="1539524" cy="1845774"/>
      </dsp:txXfrm>
    </dsp:sp>
    <dsp:sp modelId="{624427FA-74F6-42F7-A014-7B616378D040}">
      <dsp:nvSpPr>
        <dsp:cNvPr id="0" name=""/>
        <dsp:cNvSpPr/>
      </dsp:nvSpPr>
      <dsp:spPr>
        <a:xfrm>
          <a:off x="5971474" y="1509258"/>
          <a:ext cx="1706094" cy="2012344"/>
        </a:xfrm>
        <a:prstGeom prst="round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1" kern="1200" dirty="0">
              <a:solidFill>
                <a:schemeClr val="tx2">
                  <a:lumMod val="20000"/>
                  <a:lumOff val="80000"/>
                </a:schemeClr>
              </a:solidFill>
            </a:rPr>
            <a:t>Perform Data Cleaning and Transformation</a:t>
          </a:r>
        </a:p>
      </dsp:txBody>
      <dsp:txXfrm>
        <a:off x="6054759" y="1592543"/>
        <a:ext cx="1539524" cy="1845774"/>
      </dsp:txXfrm>
    </dsp:sp>
    <dsp:sp modelId="{87D33C4E-F600-4D10-B350-503BF0B9C036}">
      <dsp:nvSpPr>
        <dsp:cNvPr id="0" name=""/>
        <dsp:cNvSpPr/>
      </dsp:nvSpPr>
      <dsp:spPr>
        <a:xfrm>
          <a:off x="7961918" y="1509258"/>
          <a:ext cx="1706094" cy="2012344"/>
        </a:xfrm>
        <a:prstGeom prst="round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1" kern="1200" dirty="0">
              <a:solidFill>
                <a:schemeClr val="tx2">
                  <a:lumMod val="20000"/>
                  <a:lumOff val="80000"/>
                </a:schemeClr>
              </a:solidFill>
            </a:rPr>
            <a:t>Merge Data on ID Column</a:t>
          </a:r>
        </a:p>
      </dsp:txBody>
      <dsp:txXfrm>
        <a:off x="8045203" y="1592543"/>
        <a:ext cx="1539524" cy="1845774"/>
      </dsp:txXfrm>
    </dsp:sp>
    <dsp:sp modelId="{E42248DA-2D2A-4FE9-90A4-6A526FC8F863}">
      <dsp:nvSpPr>
        <dsp:cNvPr id="0" name=""/>
        <dsp:cNvSpPr/>
      </dsp:nvSpPr>
      <dsp:spPr>
        <a:xfrm>
          <a:off x="9952362" y="1509258"/>
          <a:ext cx="1706094" cy="2012344"/>
        </a:xfrm>
        <a:prstGeom prst="round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1" kern="1200" dirty="0">
              <a:solidFill>
                <a:schemeClr val="tx2">
                  <a:lumMod val="20000"/>
                  <a:lumOff val="80000"/>
                </a:schemeClr>
              </a:solidFill>
            </a:rPr>
            <a:t>Generate Consolidated Dataset</a:t>
          </a:r>
        </a:p>
      </dsp:txBody>
      <dsp:txXfrm>
        <a:off x="10035647" y="1592543"/>
        <a:ext cx="1539524" cy="18457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A4B46-FAF2-4601-86BC-F334D58F3F8C}">
      <dsp:nvSpPr>
        <dsp:cNvPr id="0" name=""/>
        <dsp:cNvSpPr/>
      </dsp:nvSpPr>
      <dsp:spPr>
        <a:xfrm>
          <a:off x="1000946" y="1217"/>
          <a:ext cx="2732431" cy="16394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baseline="0" dirty="0"/>
            <a:t>Age Distribution:</a:t>
          </a:r>
          <a:endParaRPr lang="en-US" sz="1700" b="1" kern="1200" baseline="0" dirty="0"/>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Concentrated between 1970-1985.</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Peak between 1972-1979, slightly older.</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1000946" y="1217"/>
        <a:ext cx="2732431" cy="1639458"/>
      </dsp:txXfrm>
    </dsp:sp>
    <dsp:sp modelId="{7F0A4CFF-2ED7-407F-BDC5-CE42C2F6A277}">
      <dsp:nvSpPr>
        <dsp:cNvPr id="0" name=""/>
        <dsp:cNvSpPr/>
      </dsp:nvSpPr>
      <dsp:spPr>
        <a:xfrm>
          <a:off x="4006621" y="1217"/>
          <a:ext cx="2732431" cy="16394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baseline="0" dirty="0"/>
            <a:t>Education Level:</a:t>
          </a:r>
          <a:endParaRPr lang="en-US" sz="1700" b="1" kern="1200" baseline="0" dirty="0"/>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Graduation most common.</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Similar distribution with Graduation prevalent.</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4006621" y="1217"/>
        <a:ext cx="2732431" cy="1639458"/>
      </dsp:txXfrm>
    </dsp:sp>
    <dsp:sp modelId="{DF49EE74-5D08-460C-B0B0-3400D6B7C274}">
      <dsp:nvSpPr>
        <dsp:cNvPr id="0" name=""/>
        <dsp:cNvSpPr/>
      </dsp:nvSpPr>
      <dsp:spPr>
        <a:xfrm>
          <a:off x="1000946" y="1913919"/>
          <a:ext cx="2732431" cy="16394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baseline="0" dirty="0"/>
            <a:t>Marital Status:</a:t>
          </a:r>
          <a:endParaRPr lang="en-US" sz="1700" b="1" kern="1200" baseline="0" dirty="0"/>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Majority Single.</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More likely to be Married.</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1000946" y="1913919"/>
        <a:ext cx="2732431" cy="1639458"/>
      </dsp:txXfrm>
    </dsp:sp>
    <dsp:sp modelId="{52E05E64-4D7E-419D-8825-28D3DE1FEA50}">
      <dsp:nvSpPr>
        <dsp:cNvPr id="0" name=""/>
        <dsp:cNvSpPr/>
      </dsp:nvSpPr>
      <dsp:spPr>
        <a:xfrm>
          <a:off x="4006621" y="1913919"/>
          <a:ext cx="2732431" cy="16394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baseline="0" dirty="0"/>
            <a:t>Income Disparity:</a:t>
          </a:r>
          <a:endParaRPr lang="en-US" sz="1700" b="1" kern="1200" baseline="0" dirty="0"/>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Higher mean income.</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Lower income bracket.</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4006621" y="1913919"/>
        <a:ext cx="2732431" cy="1639458"/>
      </dsp:txXfrm>
    </dsp:sp>
    <dsp:sp modelId="{2AC1332E-9036-424F-A02B-FCA41B5FCCCB}">
      <dsp:nvSpPr>
        <dsp:cNvPr id="0" name=""/>
        <dsp:cNvSpPr/>
      </dsp:nvSpPr>
      <dsp:spPr>
        <a:xfrm>
          <a:off x="1000946" y="3826621"/>
          <a:ext cx="2732431" cy="16394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baseline="0" dirty="0"/>
            <a:t>Family Composition:</a:t>
          </a:r>
          <a:endParaRPr lang="en-US" sz="1700" b="1" kern="1200" baseline="0" dirty="0"/>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Mostly no children at home.</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Similar distribution.</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1000946" y="3826621"/>
        <a:ext cx="2732431" cy="1639458"/>
      </dsp:txXfrm>
    </dsp:sp>
    <dsp:sp modelId="{51D96828-0DDD-4B74-8D96-AA500E6A1215}">
      <dsp:nvSpPr>
        <dsp:cNvPr id="0" name=""/>
        <dsp:cNvSpPr/>
      </dsp:nvSpPr>
      <dsp:spPr>
        <a:xfrm>
          <a:off x="4006621" y="3826621"/>
          <a:ext cx="2732431" cy="16394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baseline="0" dirty="0"/>
            <a:t>Teenage at Household :</a:t>
          </a:r>
          <a:endParaRPr lang="en-US" sz="1700" b="1" kern="1200" baseline="0" dirty="0"/>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Few have teenagers at home.</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More likely to have one teenager</a:t>
          </a:r>
          <a:r>
            <a:rPr lang="en-US" sz="1700" b="0" i="0" kern="1200" baseline="0" dirty="0"/>
            <a:t>.</a:t>
          </a:r>
          <a:endParaRPr lang="en-US" sz="1700" kern="1200" baseline="0" dirty="0"/>
        </a:p>
      </dsp:txBody>
      <dsp:txXfrm>
        <a:off x="4006621" y="3826621"/>
        <a:ext cx="2732431" cy="1639458"/>
      </dsp:txXfrm>
    </dsp:sp>
    <dsp:sp modelId="{233F228C-7F8A-43CA-A3F2-29A171829049}">
      <dsp:nvSpPr>
        <dsp:cNvPr id="0" name=""/>
        <dsp:cNvSpPr/>
      </dsp:nvSpPr>
      <dsp:spPr>
        <a:xfrm>
          <a:off x="2403066" y="5740541"/>
          <a:ext cx="2732431" cy="16394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baseline="0" dirty="0"/>
            <a:t>Geographic Representation:</a:t>
          </a:r>
          <a:endParaRPr lang="en-US" sz="1700" b="1" kern="1200" baseline="0" dirty="0"/>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Responders: Spain has the highest number.</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171450" lvl="1" indent="-171450" algn="l" defTabSz="755650">
            <a:lnSpc>
              <a:spcPct val="90000"/>
            </a:lnSpc>
            <a:spcBef>
              <a:spcPct val="0"/>
            </a:spcBef>
            <a:spcAft>
              <a:spcPct val="15000"/>
            </a:spcAft>
            <a:buChar char="•"/>
          </a:pPr>
          <a:r>
            <a:rPr lang="en-US" sz="1700" b="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Non-Responders: Spain leads in non-responder representation.</a:t>
          </a:r>
          <a:endParaRPr lang="en-US" sz="1700" i="1" kern="1200" baseline="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03066" y="5740541"/>
        <a:ext cx="2732431" cy="16394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D171C-49D3-4AB0-8854-3779B9E02FAD}">
      <dsp:nvSpPr>
        <dsp:cNvPr id="0" name=""/>
        <dsp:cNvSpPr/>
      </dsp:nvSpPr>
      <dsp:spPr>
        <a:xfrm>
          <a:off x="0" y="76206"/>
          <a:ext cx="17754600"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u="sng" kern="1200" dirty="0"/>
            <a:t>Key Findings:</a:t>
          </a:r>
          <a:endParaRPr lang="en-US" sz="3000" kern="1200" dirty="0"/>
        </a:p>
      </dsp:txBody>
      <dsp:txXfrm>
        <a:off x="35125" y="111331"/>
        <a:ext cx="17684350" cy="649299"/>
      </dsp:txXfrm>
    </dsp:sp>
    <dsp:sp modelId="{BCF66C95-08C3-4DA3-A6B0-C814EE460E51}">
      <dsp:nvSpPr>
        <dsp:cNvPr id="0" name=""/>
        <dsp:cNvSpPr/>
      </dsp:nvSpPr>
      <dsp:spPr>
        <a:xfrm>
          <a:off x="0" y="795756"/>
          <a:ext cx="17754600" cy="1925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7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1" i="1" kern="1200" dirty="0"/>
            <a:t>Demographic Analysis</a:t>
          </a:r>
          <a:r>
            <a:rPr lang="en-US" sz="2300" i="1" kern="1200" dirty="0"/>
            <a:t>: Responders are typically younger, more educated, and have higher incomes compared to non-responders.</a:t>
          </a:r>
          <a:endParaRPr lang="en-US" sz="2300" kern="1200" dirty="0"/>
        </a:p>
        <a:p>
          <a:pPr marL="228600" lvl="1" indent="-228600" algn="l" defTabSz="1022350">
            <a:lnSpc>
              <a:spcPct val="90000"/>
            </a:lnSpc>
            <a:spcBef>
              <a:spcPct val="0"/>
            </a:spcBef>
            <a:spcAft>
              <a:spcPct val="20000"/>
            </a:spcAft>
            <a:buChar char="•"/>
          </a:pPr>
          <a:r>
            <a:rPr lang="en-US" sz="2300" b="1" i="1" kern="1200" dirty="0"/>
            <a:t>Campaign Response Trend</a:t>
          </a:r>
          <a:r>
            <a:rPr lang="en-US" sz="2300" i="1" kern="1200" dirty="0"/>
            <a:t>: Notable increase in acceptance rates across campaigns, with the most significant jump between AcceptedCmp4 and AcceptedCmp5.</a:t>
          </a:r>
          <a:endParaRPr lang="en-US" sz="2300" kern="1200" dirty="0"/>
        </a:p>
        <a:p>
          <a:pPr marL="228600" lvl="1" indent="-228600" algn="l" defTabSz="1022350">
            <a:lnSpc>
              <a:spcPct val="90000"/>
            </a:lnSpc>
            <a:spcBef>
              <a:spcPct val="0"/>
            </a:spcBef>
            <a:spcAft>
              <a:spcPct val="20000"/>
            </a:spcAft>
            <a:buChar char="•"/>
          </a:pPr>
          <a:r>
            <a:rPr lang="en-US" sz="2300" b="1" i="1" kern="1200" dirty="0"/>
            <a:t>Geographic Distribution</a:t>
          </a:r>
          <a:r>
            <a:rPr lang="en-US" sz="2300" i="1" kern="1200" dirty="0"/>
            <a:t>: Spain stands out as the primary country of responders, indicating a strong market presence in that region.</a:t>
          </a:r>
          <a:endParaRPr lang="en-US" sz="2300" kern="1200" dirty="0"/>
        </a:p>
        <a:p>
          <a:pPr marL="228600" lvl="1" indent="-228600" algn="l" defTabSz="1022350">
            <a:lnSpc>
              <a:spcPct val="90000"/>
            </a:lnSpc>
            <a:spcBef>
              <a:spcPct val="0"/>
            </a:spcBef>
            <a:spcAft>
              <a:spcPct val="20000"/>
            </a:spcAft>
            <a:buChar char="•"/>
          </a:pPr>
          <a:endParaRPr lang="en-US" sz="2300" kern="1200" dirty="0"/>
        </a:p>
      </dsp:txBody>
      <dsp:txXfrm>
        <a:off x="0" y="795756"/>
        <a:ext cx="17754600" cy="1925100"/>
      </dsp:txXfrm>
    </dsp:sp>
    <dsp:sp modelId="{733F784B-ADA9-476F-A8F0-D137C6A43532}">
      <dsp:nvSpPr>
        <dsp:cNvPr id="0" name=""/>
        <dsp:cNvSpPr/>
      </dsp:nvSpPr>
      <dsp:spPr>
        <a:xfrm>
          <a:off x="0" y="2720857"/>
          <a:ext cx="17754600"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u="sng" kern="1200" dirty="0"/>
            <a:t>Insights:</a:t>
          </a:r>
          <a:endParaRPr lang="en-US" sz="3000" kern="1200" dirty="0"/>
        </a:p>
      </dsp:txBody>
      <dsp:txXfrm>
        <a:off x="35125" y="2755982"/>
        <a:ext cx="17684350" cy="649299"/>
      </dsp:txXfrm>
    </dsp:sp>
    <dsp:sp modelId="{49D910EC-7623-4678-8F17-D42305F0C716}">
      <dsp:nvSpPr>
        <dsp:cNvPr id="0" name=""/>
        <dsp:cNvSpPr/>
      </dsp:nvSpPr>
      <dsp:spPr>
        <a:xfrm>
          <a:off x="0" y="3440407"/>
          <a:ext cx="17754600" cy="1831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7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1" i="1" kern="1200" dirty="0"/>
            <a:t>Age and Education Influence</a:t>
          </a:r>
          <a:r>
            <a:rPr lang="en-US" sz="2300" i="1" kern="1200" dirty="0"/>
            <a:t>: Age and education level play a significant role in campaign response, with younger, more educated individuals showing higher engagement.</a:t>
          </a:r>
          <a:endParaRPr lang="en-US" sz="2300" kern="1200" dirty="0"/>
        </a:p>
        <a:p>
          <a:pPr marL="228600" lvl="1" indent="-228600" algn="l" defTabSz="1022350">
            <a:lnSpc>
              <a:spcPct val="90000"/>
            </a:lnSpc>
            <a:spcBef>
              <a:spcPct val="0"/>
            </a:spcBef>
            <a:spcAft>
              <a:spcPct val="20000"/>
            </a:spcAft>
            <a:buChar char="•"/>
          </a:pPr>
          <a:r>
            <a:rPr lang="en-US" sz="2300" b="1" i="1" kern="1200" dirty="0"/>
            <a:t>Income Impact: </a:t>
          </a:r>
          <a:r>
            <a:rPr lang="en-US" sz="2300" i="1" kern="1200" dirty="0"/>
            <a:t>Income disparity between responders and non-responders suggests potential pricing strategies or targeted promotions based on income brackets.</a:t>
          </a:r>
          <a:endParaRPr lang="en-US" sz="2300" kern="1200" dirty="0"/>
        </a:p>
        <a:p>
          <a:pPr marL="228600" lvl="1" indent="-228600" algn="l" defTabSz="1022350">
            <a:lnSpc>
              <a:spcPct val="90000"/>
            </a:lnSpc>
            <a:spcBef>
              <a:spcPct val="0"/>
            </a:spcBef>
            <a:spcAft>
              <a:spcPct val="20000"/>
            </a:spcAft>
            <a:buChar char="•"/>
          </a:pPr>
          <a:endParaRPr lang="en-US" sz="2300" kern="1200" dirty="0"/>
        </a:p>
      </dsp:txBody>
      <dsp:txXfrm>
        <a:off x="0" y="3440407"/>
        <a:ext cx="17754600" cy="1831950"/>
      </dsp:txXfrm>
    </dsp:sp>
    <dsp:sp modelId="{009212EC-05DD-465F-B601-C31365999A30}">
      <dsp:nvSpPr>
        <dsp:cNvPr id="0" name=""/>
        <dsp:cNvSpPr/>
      </dsp:nvSpPr>
      <dsp:spPr>
        <a:xfrm>
          <a:off x="0" y="5272356"/>
          <a:ext cx="17754600"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u="sng" kern="1200" dirty="0"/>
            <a:t>Recommendations:</a:t>
          </a:r>
          <a:endParaRPr lang="en-US" sz="3000" kern="1200" dirty="0"/>
        </a:p>
      </dsp:txBody>
      <dsp:txXfrm>
        <a:off x="35125" y="5307481"/>
        <a:ext cx="17684350" cy="649299"/>
      </dsp:txXfrm>
    </dsp:sp>
    <dsp:sp modelId="{C64C27B1-6590-42FB-861D-FFC6A5286B01}">
      <dsp:nvSpPr>
        <dsp:cNvPr id="0" name=""/>
        <dsp:cNvSpPr/>
      </dsp:nvSpPr>
      <dsp:spPr>
        <a:xfrm>
          <a:off x="0" y="5991907"/>
          <a:ext cx="17754600" cy="1925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7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1" i="1" kern="1200" dirty="0"/>
            <a:t>Targeted Campaigns: </a:t>
          </a:r>
          <a:r>
            <a:rPr lang="en-US" sz="2300" i="1" kern="1200" dirty="0"/>
            <a:t>Develop tailored campaigns for different age groups and educational backgrounds to maximize response rates.</a:t>
          </a:r>
          <a:endParaRPr lang="en-US" sz="2300" kern="1200" dirty="0"/>
        </a:p>
        <a:p>
          <a:pPr marL="228600" lvl="1" indent="-228600" algn="l" defTabSz="1022350">
            <a:lnSpc>
              <a:spcPct val="90000"/>
            </a:lnSpc>
            <a:spcBef>
              <a:spcPct val="0"/>
            </a:spcBef>
            <a:spcAft>
              <a:spcPct val="20000"/>
            </a:spcAft>
            <a:buChar char="•"/>
          </a:pPr>
          <a:r>
            <a:rPr lang="en-US" sz="2300" b="1" i="1" kern="1200" dirty="0"/>
            <a:t>Pricing Strategies</a:t>
          </a:r>
          <a:r>
            <a:rPr lang="en-US" sz="2300" i="1" kern="1200" dirty="0"/>
            <a:t>: Implement dynamic pricing strategies based on income levels to appeal to a wider customer base.</a:t>
          </a:r>
          <a:endParaRPr lang="en-US" sz="2300" kern="1200" dirty="0"/>
        </a:p>
        <a:p>
          <a:pPr marL="228600" lvl="1" indent="-228600" algn="l" defTabSz="1022350">
            <a:lnSpc>
              <a:spcPct val="90000"/>
            </a:lnSpc>
            <a:spcBef>
              <a:spcPct val="0"/>
            </a:spcBef>
            <a:spcAft>
              <a:spcPct val="20000"/>
            </a:spcAft>
            <a:buChar char="•"/>
          </a:pPr>
          <a:r>
            <a:rPr lang="en-US" sz="2300" b="1" i="1" kern="1200" dirty="0"/>
            <a:t>Geographic Focus: </a:t>
          </a:r>
          <a:r>
            <a:rPr lang="en-US" sz="2300" i="1" kern="1200" dirty="0"/>
            <a:t>Further invest in marketing efforts in Spain and explore opportunities for expansion in other high-response regions.</a:t>
          </a:r>
          <a:endParaRPr lang="en-US" sz="2300" kern="1200" dirty="0"/>
        </a:p>
        <a:p>
          <a:pPr marL="228600" lvl="1" indent="-228600" algn="l" defTabSz="1022350">
            <a:lnSpc>
              <a:spcPct val="90000"/>
            </a:lnSpc>
            <a:spcBef>
              <a:spcPct val="0"/>
            </a:spcBef>
            <a:spcAft>
              <a:spcPct val="20000"/>
            </a:spcAft>
            <a:buChar char="•"/>
          </a:pPr>
          <a:r>
            <a:rPr lang="en-US" sz="2300" b="1" i="1" kern="1200" dirty="0"/>
            <a:t>Customer Segmentation: </a:t>
          </a:r>
          <a:r>
            <a:rPr lang="en-US" sz="2300" i="1" kern="1200" dirty="0"/>
            <a:t>Utilize demographic insights to segment customers effectively and personalize marketing strategies for better engagement and conversion rates.</a:t>
          </a:r>
          <a:endParaRPr lang="en-US" sz="2300" kern="1200" dirty="0"/>
        </a:p>
      </dsp:txBody>
      <dsp:txXfrm>
        <a:off x="0" y="5991907"/>
        <a:ext cx="17754600" cy="1925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AA422-E868-4BD7-AEB8-0792BA285590}">
      <dsp:nvSpPr>
        <dsp:cNvPr id="0" name=""/>
        <dsp:cNvSpPr/>
      </dsp:nvSpPr>
      <dsp:spPr>
        <a:xfrm rot="10800000">
          <a:off x="1391407" y="4706"/>
          <a:ext cx="4122940" cy="1411690"/>
        </a:xfrm>
        <a:prstGeom prst="flowChartManualInp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22516"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b="1" i="0" kern="120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Clean 'Income' column: Remove     spaces, currency signs, commas, and convert to integer type.</a:t>
          </a:r>
          <a:endParaRPr lang="en-US" sz="1800" b="1" kern="120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endParaRPr>
        </a:p>
      </dsp:txBody>
      <dsp:txXfrm rot="10800000">
        <a:off x="1391407" y="4706"/>
        <a:ext cx="4122940" cy="1129352"/>
      </dsp:txXfrm>
    </dsp:sp>
    <dsp:sp modelId="{A8E54080-6DC9-449B-B153-4CAC23E75AF9}">
      <dsp:nvSpPr>
        <dsp:cNvPr id="0" name=""/>
        <dsp:cNvSpPr/>
      </dsp:nvSpPr>
      <dsp:spPr>
        <a:xfrm>
          <a:off x="685562" y="4706"/>
          <a:ext cx="1411690" cy="1411690"/>
        </a:xfrm>
        <a:prstGeom prst="ellipse">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EFA4D4DA-7B39-45A3-9448-C7420AE25671}">
      <dsp:nvSpPr>
        <dsp:cNvPr id="0" name=""/>
        <dsp:cNvSpPr/>
      </dsp:nvSpPr>
      <dsp:spPr>
        <a:xfrm rot="10800000">
          <a:off x="1391407" y="1837797"/>
          <a:ext cx="4122940" cy="1411690"/>
        </a:xfrm>
        <a:prstGeom prst="flowChartManualInp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22516"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b="1" i="0" kern="120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Convert 'Dt_Customer' to datetime format for date consistency.</a:t>
          </a:r>
          <a:endParaRPr lang="en-US" sz="1800" b="1" kern="120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endParaRPr>
        </a:p>
      </dsp:txBody>
      <dsp:txXfrm rot="10800000">
        <a:off x="1391407" y="1837797"/>
        <a:ext cx="4122940" cy="1129352"/>
      </dsp:txXfrm>
    </dsp:sp>
    <dsp:sp modelId="{366E3688-972C-4B89-913B-C30A29C79EC0}">
      <dsp:nvSpPr>
        <dsp:cNvPr id="0" name=""/>
        <dsp:cNvSpPr/>
      </dsp:nvSpPr>
      <dsp:spPr>
        <a:xfrm>
          <a:off x="685562" y="1837797"/>
          <a:ext cx="1411690" cy="1411690"/>
        </a:xfrm>
        <a:prstGeom prst="ellipse">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954A376-457F-4260-98A9-8D2044E19256}">
      <dsp:nvSpPr>
        <dsp:cNvPr id="0" name=""/>
        <dsp:cNvSpPr/>
      </dsp:nvSpPr>
      <dsp:spPr>
        <a:xfrm rot="10800000">
          <a:off x="1391407" y="3670888"/>
          <a:ext cx="4122940" cy="1411690"/>
        </a:xfrm>
        <a:prstGeom prst="flowChartManualInp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22516"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b="1" i="0" kern="120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Calculate age from '</a:t>
          </a:r>
          <a:r>
            <a:rPr lang="en-US" sz="1800" b="1" i="0" kern="1200" cap="none" spc="0" dirty="0" err="1">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Year_Birth</a:t>
          </a:r>
          <a:r>
            <a:rPr lang="en-US" sz="1800" b="1" i="0" kern="120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 for demographic analysis.</a:t>
          </a:r>
          <a:endParaRPr lang="en-US" sz="1800" b="1" kern="120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endParaRPr>
        </a:p>
      </dsp:txBody>
      <dsp:txXfrm rot="10800000">
        <a:off x="1391407" y="3670888"/>
        <a:ext cx="4122940" cy="1129352"/>
      </dsp:txXfrm>
    </dsp:sp>
    <dsp:sp modelId="{792B08D2-5EB5-44CC-BD8E-7459AB2ADF7D}">
      <dsp:nvSpPr>
        <dsp:cNvPr id="0" name=""/>
        <dsp:cNvSpPr/>
      </dsp:nvSpPr>
      <dsp:spPr>
        <a:xfrm>
          <a:off x="685562" y="3670888"/>
          <a:ext cx="1411690" cy="1411690"/>
        </a:xfrm>
        <a:prstGeom prst="ellipse">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70E40F0-BD52-4638-98F2-D7F6BD2ED578}">
      <dsp:nvSpPr>
        <dsp:cNvPr id="0" name=""/>
        <dsp:cNvSpPr/>
      </dsp:nvSpPr>
      <dsp:spPr>
        <a:xfrm rot="10800000">
          <a:off x="1391407" y="5503978"/>
          <a:ext cx="4122940" cy="1411690"/>
        </a:xfrm>
        <a:prstGeom prst="flowChartManualInp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22516"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b="1" i="0" kern="120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rPr>
            <a:t>Note: 24 missing values in the 'Income' column for further handling</a:t>
          </a:r>
          <a:endParaRPr lang="en-US" sz="1800" b="1" kern="1200" cap="none" spc="0" dirty="0">
            <a:ln w="0"/>
            <a:solidFill>
              <a:schemeClr val="accent5">
                <a:lumMod val="20000"/>
                <a:lumOff val="80000"/>
              </a:schemeClr>
            </a:solidFill>
            <a:effectLst>
              <a:outerShdw blurRad="38100" dist="19050" dir="2700000" algn="tl" rotWithShape="0">
                <a:schemeClr val="dk1">
                  <a:alpha val="40000"/>
                </a:schemeClr>
              </a:outerShdw>
            </a:effectLst>
            <a:latin typeface="Candara" panose="020E0502030303020204" pitchFamily="34" charset="0"/>
          </a:endParaRPr>
        </a:p>
      </dsp:txBody>
      <dsp:txXfrm rot="10800000">
        <a:off x="1391407" y="5503978"/>
        <a:ext cx="4122940" cy="1129352"/>
      </dsp:txXfrm>
    </dsp:sp>
    <dsp:sp modelId="{8C25A0B4-91D8-4A28-B008-329E21AA83EA}">
      <dsp:nvSpPr>
        <dsp:cNvPr id="0" name=""/>
        <dsp:cNvSpPr/>
      </dsp:nvSpPr>
      <dsp:spPr>
        <a:xfrm>
          <a:off x="685562" y="5503978"/>
          <a:ext cx="1411690" cy="1411690"/>
        </a:xfrm>
        <a:prstGeom prst="ellipse">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91A98-2473-48A4-A8A7-C9C4C514C588}">
      <dsp:nvSpPr>
        <dsp:cNvPr id="0" name=""/>
        <dsp:cNvSpPr/>
      </dsp:nvSpPr>
      <dsp:spPr>
        <a:xfrm>
          <a:off x="10861" y="0"/>
          <a:ext cx="1933209" cy="72481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Income_$:</a:t>
          </a:r>
          <a:endParaRPr lang="en-US" sz="2000" b="1" kern="1200" baseline="0" dirty="0"/>
        </a:p>
      </dsp:txBody>
      <dsp:txXfrm>
        <a:off x="10861" y="0"/>
        <a:ext cx="1933209" cy="724817"/>
      </dsp:txXfrm>
    </dsp:sp>
    <dsp:sp modelId="{62F7C935-87A5-4993-9EBE-1428A40302F8}">
      <dsp:nvSpPr>
        <dsp:cNvPr id="0" name=""/>
        <dsp:cNvSpPr/>
      </dsp:nvSpPr>
      <dsp:spPr>
        <a:xfrm>
          <a:off x="10861" y="724817"/>
          <a:ext cx="1933209" cy="56759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1" i="0" kern="1200" baseline="0" dirty="0"/>
            <a:t>Mean</a:t>
          </a:r>
          <a:r>
            <a:rPr lang="en-US" sz="1900" b="0" i="0" kern="1200" baseline="0" dirty="0"/>
            <a:t>: $51,687.46</a:t>
          </a:r>
          <a:endParaRPr lang="en-US" sz="1900" kern="1200" baseline="0" dirty="0"/>
        </a:p>
        <a:p>
          <a:pPr marL="171450" lvl="1" indent="-171450" algn="l" defTabSz="844550">
            <a:lnSpc>
              <a:spcPct val="90000"/>
            </a:lnSpc>
            <a:spcBef>
              <a:spcPct val="0"/>
            </a:spcBef>
            <a:spcAft>
              <a:spcPct val="15000"/>
            </a:spcAft>
            <a:buChar char="•"/>
          </a:pPr>
          <a:r>
            <a:rPr lang="en-US" sz="1900" b="1" i="0" kern="1200" baseline="0" dirty="0"/>
            <a:t>Standard Deviation</a:t>
          </a:r>
          <a:r>
            <a:rPr lang="en-US" sz="1900" b="0" i="0" kern="1200" baseline="0" dirty="0"/>
            <a:t>: $25,609.34</a:t>
          </a:r>
          <a:endParaRPr lang="en-US" sz="1900" kern="1200" baseline="0" dirty="0"/>
        </a:p>
        <a:p>
          <a:pPr marL="171450" lvl="1" indent="-171450" algn="l" defTabSz="844550">
            <a:lnSpc>
              <a:spcPct val="90000"/>
            </a:lnSpc>
            <a:spcBef>
              <a:spcPct val="0"/>
            </a:spcBef>
            <a:spcAft>
              <a:spcPct val="15000"/>
            </a:spcAft>
            <a:buChar char="•"/>
          </a:pPr>
          <a:r>
            <a:rPr lang="en-US" sz="1900" b="1" i="0" kern="1200" baseline="0" dirty="0"/>
            <a:t>Outliers Count</a:t>
          </a:r>
          <a:r>
            <a:rPr lang="en-US" sz="1900" b="0" i="0" kern="1200" baseline="0" dirty="0"/>
            <a:t>: 8</a:t>
          </a:r>
          <a:endParaRPr lang="en-US" sz="1900" kern="1200" baseline="0" dirty="0"/>
        </a:p>
        <a:p>
          <a:pPr marL="171450" lvl="1" indent="-171450" algn="l" defTabSz="844550">
            <a:lnSpc>
              <a:spcPct val="90000"/>
            </a:lnSpc>
            <a:spcBef>
              <a:spcPct val="0"/>
            </a:spcBef>
            <a:spcAft>
              <a:spcPct val="15000"/>
            </a:spcAft>
            <a:buChar char="•"/>
          </a:pPr>
          <a:r>
            <a:rPr lang="en-US" sz="1900" b="1" i="0" kern="1200" baseline="0" dirty="0"/>
            <a:t>Min</a:t>
          </a:r>
          <a:r>
            <a:rPr lang="en-US" sz="1900" b="0" i="0" kern="1200" baseline="0" dirty="0"/>
            <a:t>: $0, </a:t>
          </a:r>
          <a:endParaRPr lang="en-US" sz="1900" kern="1200" baseline="0" dirty="0"/>
        </a:p>
        <a:p>
          <a:pPr marL="171450" lvl="1" indent="-171450" algn="l" defTabSz="844550">
            <a:lnSpc>
              <a:spcPct val="90000"/>
            </a:lnSpc>
            <a:spcBef>
              <a:spcPct val="0"/>
            </a:spcBef>
            <a:spcAft>
              <a:spcPct val="15000"/>
            </a:spcAft>
            <a:buChar char="•"/>
          </a:pPr>
          <a:r>
            <a:rPr lang="en-US" sz="1900" b="1" i="0" kern="1200" baseline="0" dirty="0"/>
            <a:t>25th percentile</a:t>
          </a:r>
          <a:r>
            <a:rPr lang="en-US" sz="1900" b="0" i="0" kern="1200" baseline="0" dirty="0"/>
            <a:t>: $34,722.00,</a:t>
          </a:r>
          <a:endParaRPr lang="en-US" sz="1900" kern="1200" baseline="0" dirty="0"/>
        </a:p>
        <a:p>
          <a:pPr marL="171450" lvl="1" indent="-171450" algn="l" defTabSz="844550">
            <a:lnSpc>
              <a:spcPct val="90000"/>
            </a:lnSpc>
            <a:spcBef>
              <a:spcPct val="0"/>
            </a:spcBef>
            <a:spcAft>
              <a:spcPct val="15000"/>
            </a:spcAft>
            <a:buChar char="•"/>
          </a:pPr>
          <a:r>
            <a:rPr lang="en-US" sz="1900" b="1" i="0" kern="1200" baseline="0" dirty="0"/>
            <a:t>Median</a:t>
          </a:r>
          <a:r>
            <a:rPr lang="en-US" sz="1900" b="0" i="0" kern="1200" baseline="0" dirty="0"/>
            <a:t>: $51,075.00,</a:t>
          </a:r>
          <a:endParaRPr lang="en-US" sz="1900" kern="1200" baseline="0" dirty="0"/>
        </a:p>
        <a:p>
          <a:pPr marL="171450" lvl="1" indent="-171450" algn="l" defTabSz="844550">
            <a:lnSpc>
              <a:spcPct val="90000"/>
            </a:lnSpc>
            <a:spcBef>
              <a:spcPct val="0"/>
            </a:spcBef>
            <a:spcAft>
              <a:spcPct val="15000"/>
            </a:spcAft>
            <a:buChar char="•"/>
          </a:pPr>
          <a:r>
            <a:rPr lang="en-US" sz="1900" b="1" i="0" kern="1200" baseline="0" dirty="0"/>
            <a:t>75th percentile</a:t>
          </a:r>
          <a:r>
            <a:rPr lang="en-US" sz="1900" b="0" i="0" kern="1200" baseline="0" dirty="0"/>
            <a:t>: $68,289.75,</a:t>
          </a:r>
          <a:endParaRPr lang="en-US" sz="1900" kern="1200" baseline="0" dirty="0"/>
        </a:p>
        <a:p>
          <a:pPr marL="171450" lvl="1" indent="-171450" algn="l" defTabSz="844550">
            <a:lnSpc>
              <a:spcPct val="90000"/>
            </a:lnSpc>
            <a:spcBef>
              <a:spcPct val="0"/>
            </a:spcBef>
            <a:spcAft>
              <a:spcPct val="15000"/>
            </a:spcAft>
            <a:buChar char="•"/>
          </a:pPr>
          <a:r>
            <a:rPr lang="en-US" sz="1900" b="1" i="0" kern="1200" baseline="0" dirty="0"/>
            <a:t>Max</a:t>
          </a:r>
          <a:r>
            <a:rPr lang="en-US" sz="1900" b="0" i="0" kern="1200" baseline="0" dirty="0"/>
            <a:t>: $666,666.00</a:t>
          </a:r>
          <a:endParaRPr lang="en-US" sz="1900" kern="1200" baseline="0" dirty="0"/>
        </a:p>
      </dsp:txBody>
      <dsp:txXfrm>
        <a:off x="10861" y="724817"/>
        <a:ext cx="1933209" cy="5675983"/>
      </dsp:txXfrm>
    </dsp:sp>
    <dsp:sp modelId="{FC77A019-91FF-4219-BEC2-79274FCED7C5}">
      <dsp:nvSpPr>
        <dsp:cNvPr id="0" name=""/>
        <dsp:cNvSpPr/>
      </dsp:nvSpPr>
      <dsp:spPr>
        <a:xfrm>
          <a:off x="2214719" y="0"/>
          <a:ext cx="1933209" cy="72481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t>Age:</a:t>
          </a:r>
          <a:endParaRPr lang="en-US" sz="2000" b="1" kern="1200" dirty="0"/>
        </a:p>
      </dsp:txBody>
      <dsp:txXfrm>
        <a:off x="2214719" y="0"/>
        <a:ext cx="1933209" cy="724817"/>
      </dsp:txXfrm>
    </dsp:sp>
    <dsp:sp modelId="{6B212691-2E38-4894-A196-02EFC81C720C}">
      <dsp:nvSpPr>
        <dsp:cNvPr id="0" name=""/>
        <dsp:cNvSpPr/>
      </dsp:nvSpPr>
      <dsp:spPr>
        <a:xfrm>
          <a:off x="2214719" y="724817"/>
          <a:ext cx="1933209" cy="56759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i="0" kern="1200" dirty="0"/>
            <a:t>Mean</a:t>
          </a:r>
          <a:r>
            <a:rPr lang="en-US" sz="2000" b="0" i="0" kern="1200" dirty="0"/>
            <a:t>: 55.19 years</a:t>
          </a:r>
          <a:endParaRPr lang="en-US" sz="2000" kern="1200" dirty="0"/>
        </a:p>
        <a:p>
          <a:pPr marL="228600" lvl="1" indent="-228600" algn="l" defTabSz="889000">
            <a:lnSpc>
              <a:spcPct val="90000"/>
            </a:lnSpc>
            <a:spcBef>
              <a:spcPct val="0"/>
            </a:spcBef>
            <a:spcAft>
              <a:spcPct val="15000"/>
            </a:spcAft>
            <a:buChar char="•"/>
          </a:pPr>
          <a:r>
            <a:rPr lang="en-US" sz="2000" b="1" i="0" kern="1200" dirty="0"/>
            <a:t>Standard Deviation</a:t>
          </a:r>
          <a:r>
            <a:rPr lang="en-US" sz="2000" b="0" i="0" kern="1200" dirty="0"/>
            <a:t>: 11.98 years</a:t>
          </a:r>
          <a:endParaRPr lang="en-US" sz="2000" kern="1200" dirty="0"/>
        </a:p>
        <a:p>
          <a:pPr marL="228600" lvl="1" indent="-228600" algn="l" defTabSz="889000">
            <a:lnSpc>
              <a:spcPct val="90000"/>
            </a:lnSpc>
            <a:spcBef>
              <a:spcPct val="0"/>
            </a:spcBef>
            <a:spcAft>
              <a:spcPct val="15000"/>
            </a:spcAft>
            <a:buChar char="•"/>
          </a:pPr>
          <a:r>
            <a:rPr lang="en-US" sz="2000" b="1" i="0" kern="1200" dirty="0"/>
            <a:t>Outliers Count</a:t>
          </a:r>
          <a:r>
            <a:rPr lang="en-US" sz="2000" b="0" i="0" kern="1200" dirty="0"/>
            <a:t>: 3</a:t>
          </a:r>
          <a:endParaRPr lang="en-US" sz="2000" kern="1200" dirty="0"/>
        </a:p>
        <a:p>
          <a:pPr marL="228600" lvl="1" indent="-228600" algn="l" defTabSz="889000">
            <a:lnSpc>
              <a:spcPct val="90000"/>
            </a:lnSpc>
            <a:spcBef>
              <a:spcPct val="0"/>
            </a:spcBef>
            <a:spcAft>
              <a:spcPct val="15000"/>
            </a:spcAft>
            <a:buChar char="•"/>
          </a:pPr>
          <a:r>
            <a:rPr lang="en-US" sz="2000" b="1" i="0" kern="1200" dirty="0"/>
            <a:t>Min</a:t>
          </a:r>
          <a:r>
            <a:rPr lang="en-US" sz="2000" b="0" i="0" kern="1200" dirty="0"/>
            <a:t>: 28 years,</a:t>
          </a:r>
          <a:endParaRPr lang="en-US" sz="2000" kern="1200" dirty="0"/>
        </a:p>
        <a:p>
          <a:pPr marL="228600" lvl="1" indent="-228600" algn="l" defTabSz="889000">
            <a:lnSpc>
              <a:spcPct val="90000"/>
            </a:lnSpc>
            <a:spcBef>
              <a:spcPct val="0"/>
            </a:spcBef>
            <a:spcAft>
              <a:spcPct val="15000"/>
            </a:spcAft>
            <a:buChar char="•"/>
          </a:pPr>
          <a:r>
            <a:rPr lang="en-US" sz="2000" b="1" i="0" kern="1200" dirty="0"/>
            <a:t>25th percentile</a:t>
          </a:r>
          <a:r>
            <a:rPr lang="en-US" sz="2000" b="0" i="0" kern="1200" dirty="0"/>
            <a:t>: 47 years,</a:t>
          </a:r>
          <a:endParaRPr lang="en-US" sz="2000" kern="1200" dirty="0"/>
        </a:p>
        <a:p>
          <a:pPr marL="228600" lvl="1" indent="-228600" algn="l" defTabSz="889000">
            <a:lnSpc>
              <a:spcPct val="90000"/>
            </a:lnSpc>
            <a:spcBef>
              <a:spcPct val="0"/>
            </a:spcBef>
            <a:spcAft>
              <a:spcPct val="15000"/>
            </a:spcAft>
            <a:buChar char="•"/>
          </a:pPr>
          <a:r>
            <a:rPr lang="en-US" sz="2000" b="1" i="0" kern="1200" dirty="0"/>
            <a:t>Median</a:t>
          </a:r>
          <a:r>
            <a:rPr lang="en-US" sz="2000" b="0" i="0" kern="1200" dirty="0"/>
            <a:t>: 54 years,</a:t>
          </a:r>
          <a:endParaRPr lang="en-US" sz="2000" kern="1200" dirty="0"/>
        </a:p>
        <a:p>
          <a:pPr marL="228600" lvl="1" indent="-228600" algn="l" defTabSz="889000">
            <a:lnSpc>
              <a:spcPct val="90000"/>
            </a:lnSpc>
            <a:spcBef>
              <a:spcPct val="0"/>
            </a:spcBef>
            <a:spcAft>
              <a:spcPct val="15000"/>
            </a:spcAft>
            <a:buChar char="•"/>
          </a:pPr>
          <a:r>
            <a:rPr lang="en-US" sz="2000" b="1" i="0" kern="1200" dirty="0"/>
            <a:t>75th percentile</a:t>
          </a:r>
          <a:r>
            <a:rPr lang="en-US" sz="2000" b="0" i="0" kern="1200" dirty="0"/>
            <a:t>: 65 years, </a:t>
          </a:r>
          <a:endParaRPr lang="en-US" sz="2000" kern="1200" dirty="0"/>
        </a:p>
        <a:p>
          <a:pPr marL="228600" lvl="1" indent="-228600" algn="l" defTabSz="889000">
            <a:lnSpc>
              <a:spcPct val="90000"/>
            </a:lnSpc>
            <a:spcBef>
              <a:spcPct val="0"/>
            </a:spcBef>
            <a:spcAft>
              <a:spcPct val="15000"/>
            </a:spcAft>
            <a:buChar char="•"/>
          </a:pPr>
          <a:r>
            <a:rPr lang="en-US" sz="2000" b="1" i="0" kern="1200" dirty="0"/>
            <a:t>Max</a:t>
          </a:r>
          <a:r>
            <a:rPr lang="en-US" sz="2000" b="0" i="0" kern="1200" dirty="0"/>
            <a:t>: 131 years</a:t>
          </a:r>
          <a:endParaRPr lang="en-US" sz="2000" kern="1200" dirty="0"/>
        </a:p>
      </dsp:txBody>
      <dsp:txXfrm>
        <a:off x="2214719" y="724817"/>
        <a:ext cx="1933209" cy="5675983"/>
      </dsp:txXfrm>
    </dsp:sp>
    <dsp:sp modelId="{49710ABD-09B4-4DD7-B863-533E36EDAEB9}">
      <dsp:nvSpPr>
        <dsp:cNvPr id="0" name=""/>
        <dsp:cNvSpPr/>
      </dsp:nvSpPr>
      <dsp:spPr>
        <a:xfrm>
          <a:off x="4418578" y="0"/>
          <a:ext cx="1933209" cy="72481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t>MntWines:</a:t>
          </a:r>
          <a:endParaRPr lang="en-US" sz="2000" b="1" kern="1200" dirty="0"/>
        </a:p>
      </dsp:txBody>
      <dsp:txXfrm>
        <a:off x="4418578" y="0"/>
        <a:ext cx="1933209" cy="724817"/>
      </dsp:txXfrm>
    </dsp:sp>
    <dsp:sp modelId="{5DE2978B-82D8-4DD5-8142-01861B804D82}">
      <dsp:nvSpPr>
        <dsp:cNvPr id="0" name=""/>
        <dsp:cNvSpPr/>
      </dsp:nvSpPr>
      <dsp:spPr>
        <a:xfrm>
          <a:off x="4418578" y="724817"/>
          <a:ext cx="1933209" cy="56759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i="0" kern="1200" dirty="0"/>
            <a:t>Mean</a:t>
          </a:r>
          <a:r>
            <a:rPr lang="en-US" sz="2000" b="0" i="0" kern="1200" dirty="0"/>
            <a:t>:303.94</a:t>
          </a: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b="1" i="0" kern="1200" dirty="0"/>
            <a:t>Standard Deviation</a:t>
          </a:r>
          <a:r>
            <a:rPr lang="en-US" sz="2000" b="0" i="0" kern="1200" dirty="0"/>
            <a:t>: 336.60</a:t>
          </a:r>
          <a:endParaRPr lang="en-US" sz="2000" kern="1200" dirty="0"/>
        </a:p>
        <a:p>
          <a:pPr marL="228600" lvl="1" indent="-228600" algn="l" defTabSz="889000">
            <a:lnSpc>
              <a:spcPct val="90000"/>
            </a:lnSpc>
            <a:spcBef>
              <a:spcPct val="0"/>
            </a:spcBef>
            <a:spcAft>
              <a:spcPct val="15000"/>
            </a:spcAft>
            <a:buChar char="•"/>
          </a:pPr>
          <a:r>
            <a:rPr lang="en-US" sz="2000" b="1" i="0" kern="1200" dirty="0"/>
            <a:t>Outliers Count</a:t>
          </a:r>
          <a:r>
            <a:rPr lang="en-US" sz="2000" b="0" i="0" kern="1200" dirty="0"/>
            <a:t>: 35</a:t>
          </a:r>
          <a:endParaRPr lang="en-US" sz="2000" kern="1200" dirty="0"/>
        </a:p>
        <a:p>
          <a:pPr marL="228600" lvl="1" indent="-228600" algn="l" defTabSz="889000">
            <a:lnSpc>
              <a:spcPct val="90000"/>
            </a:lnSpc>
            <a:spcBef>
              <a:spcPct val="0"/>
            </a:spcBef>
            <a:spcAft>
              <a:spcPct val="15000"/>
            </a:spcAft>
            <a:buChar char="•"/>
          </a:pPr>
          <a:r>
            <a:rPr lang="en-US" sz="2000" b="1" i="0" kern="1200" dirty="0"/>
            <a:t>Min</a:t>
          </a:r>
          <a:r>
            <a:rPr lang="en-US" sz="2000" b="0" i="0" kern="1200" dirty="0"/>
            <a:t>: 0, </a:t>
          </a:r>
          <a:endParaRPr lang="en-US" sz="2000" kern="1200" dirty="0"/>
        </a:p>
        <a:p>
          <a:pPr marL="228600" lvl="1" indent="-228600" algn="l" defTabSz="889000">
            <a:lnSpc>
              <a:spcPct val="90000"/>
            </a:lnSpc>
            <a:spcBef>
              <a:spcPct val="0"/>
            </a:spcBef>
            <a:spcAft>
              <a:spcPct val="15000"/>
            </a:spcAft>
            <a:buChar char="•"/>
          </a:pPr>
          <a:r>
            <a:rPr lang="en-US" sz="2000" b="1" i="0" kern="1200" dirty="0"/>
            <a:t>25th percentile</a:t>
          </a:r>
          <a:r>
            <a:rPr lang="en-US" sz="2000" b="0" i="0" kern="1200" dirty="0"/>
            <a:t>: 23.75, </a:t>
          </a:r>
          <a:endParaRPr lang="en-US" sz="2000" kern="1200" dirty="0"/>
        </a:p>
        <a:p>
          <a:pPr marL="228600" lvl="1" indent="-228600" algn="l" defTabSz="889000">
            <a:lnSpc>
              <a:spcPct val="90000"/>
            </a:lnSpc>
            <a:spcBef>
              <a:spcPct val="0"/>
            </a:spcBef>
            <a:spcAft>
              <a:spcPct val="15000"/>
            </a:spcAft>
            <a:buChar char="•"/>
          </a:pPr>
          <a:r>
            <a:rPr lang="en-US" sz="2000" b="1" i="0" kern="1200" dirty="0"/>
            <a:t>Median</a:t>
          </a:r>
          <a:r>
            <a:rPr lang="en-US" sz="2000" b="0" i="0" kern="1200" dirty="0"/>
            <a:t>: 173.50, </a:t>
          </a:r>
          <a:endParaRPr lang="en-US" sz="2000" kern="1200" dirty="0"/>
        </a:p>
        <a:p>
          <a:pPr marL="228600" lvl="1" indent="-228600" algn="l" defTabSz="889000">
            <a:lnSpc>
              <a:spcPct val="90000"/>
            </a:lnSpc>
            <a:spcBef>
              <a:spcPct val="0"/>
            </a:spcBef>
            <a:spcAft>
              <a:spcPct val="15000"/>
            </a:spcAft>
            <a:buChar char="•"/>
          </a:pPr>
          <a:r>
            <a:rPr lang="en-US" sz="2000" b="1" i="0" kern="1200" dirty="0"/>
            <a:t>75th percentile</a:t>
          </a:r>
          <a:r>
            <a:rPr lang="en-US" sz="2000" b="0" i="0" kern="1200" dirty="0"/>
            <a:t>: 504.25, </a:t>
          </a:r>
          <a:endParaRPr lang="en-US" sz="2000" kern="1200" dirty="0"/>
        </a:p>
        <a:p>
          <a:pPr marL="228600" lvl="1" indent="-228600" algn="l" defTabSz="889000">
            <a:lnSpc>
              <a:spcPct val="90000"/>
            </a:lnSpc>
            <a:spcBef>
              <a:spcPct val="0"/>
            </a:spcBef>
            <a:spcAft>
              <a:spcPct val="15000"/>
            </a:spcAft>
            <a:buChar char="•"/>
          </a:pPr>
          <a:r>
            <a:rPr lang="en-US" sz="2000" b="1" i="0" kern="1200" dirty="0"/>
            <a:t>Max</a:t>
          </a:r>
          <a:r>
            <a:rPr lang="en-US" sz="2000" b="0" i="0" kern="1200" dirty="0"/>
            <a:t>: 1,493</a:t>
          </a:r>
          <a:endParaRPr lang="en-US" sz="2000" kern="1200" dirty="0"/>
        </a:p>
      </dsp:txBody>
      <dsp:txXfrm>
        <a:off x="4418578" y="724817"/>
        <a:ext cx="1933209" cy="5675983"/>
      </dsp:txXfrm>
    </dsp:sp>
    <dsp:sp modelId="{E5AA2FD4-05EA-4EB7-BD8F-6BE8577A7CF1}">
      <dsp:nvSpPr>
        <dsp:cNvPr id="0" name=""/>
        <dsp:cNvSpPr/>
      </dsp:nvSpPr>
      <dsp:spPr>
        <a:xfrm>
          <a:off x="6622436" y="0"/>
          <a:ext cx="1933209" cy="72481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t>MntFruits:</a:t>
          </a:r>
          <a:endParaRPr lang="en-US" sz="2000" b="1" kern="1200" dirty="0"/>
        </a:p>
      </dsp:txBody>
      <dsp:txXfrm>
        <a:off x="6622436" y="0"/>
        <a:ext cx="1933209" cy="724817"/>
      </dsp:txXfrm>
    </dsp:sp>
    <dsp:sp modelId="{5F737D76-2834-48CD-9563-D38ECBB6A204}">
      <dsp:nvSpPr>
        <dsp:cNvPr id="0" name=""/>
        <dsp:cNvSpPr/>
      </dsp:nvSpPr>
      <dsp:spPr>
        <a:xfrm>
          <a:off x="6622436" y="724817"/>
          <a:ext cx="1933209" cy="56759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i="0" kern="1200" dirty="0"/>
            <a:t>Mean</a:t>
          </a:r>
          <a:r>
            <a:rPr lang="en-US" sz="2000" b="0" i="0" kern="1200" dirty="0"/>
            <a:t>:26.30</a:t>
          </a:r>
          <a:endParaRPr lang="en-US" sz="2000" b="0" kern="1200" dirty="0"/>
        </a:p>
        <a:p>
          <a:pPr marL="228600" lvl="1" indent="-228600" algn="l" defTabSz="889000">
            <a:lnSpc>
              <a:spcPct val="90000"/>
            </a:lnSpc>
            <a:spcBef>
              <a:spcPct val="0"/>
            </a:spcBef>
            <a:spcAft>
              <a:spcPct val="15000"/>
            </a:spcAft>
            <a:buChar char="•"/>
          </a:pPr>
          <a:endParaRPr lang="en-US" sz="2000" b="0" kern="1200" dirty="0"/>
        </a:p>
        <a:p>
          <a:pPr marL="228600" lvl="1" indent="-228600" algn="l" defTabSz="889000">
            <a:lnSpc>
              <a:spcPct val="90000"/>
            </a:lnSpc>
            <a:spcBef>
              <a:spcPct val="0"/>
            </a:spcBef>
            <a:spcAft>
              <a:spcPct val="15000"/>
            </a:spcAft>
            <a:buChar char="•"/>
          </a:pPr>
          <a:r>
            <a:rPr lang="en-US" sz="2000" b="1" i="0" kern="1200" dirty="0"/>
            <a:t>Standard Deviation</a:t>
          </a:r>
          <a:r>
            <a:rPr lang="en-US" sz="2000" b="0" i="0" kern="1200" dirty="0"/>
            <a:t>: 39.77</a:t>
          </a:r>
          <a:endParaRPr lang="en-US" sz="2000" b="0" kern="1200" dirty="0"/>
        </a:p>
        <a:p>
          <a:pPr marL="228600" lvl="1" indent="-228600" algn="l" defTabSz="889000">
            <a:lnSpc>
              <a:spcPct val="90000"/>
            </a:lnSpc>
            <a:spcBef>
              <a:spcPct val="0"/>
            </a:spcBef>
            <a:spcAft>
              <a:spcPct val="15000"/>
            </a:spcAft>
            <a:buChar char="•"/>
          </a:pPr>
          <a:r>
            <a:rPr lang="en-US" sz="2000" b="1" i="0" kern="1200" dirty="0"/>
            <a:t>Outliers Count</a:t>
          </a:r>
          <a:r>
            <a:rPr lang="en-US" sz="2000" b="0" i="0" kern="1200" dirty="0"/>
            <a:t>: 227</a:t>
          </a:r>
          <a:endParaRPr lang="en-US" sz="2000" b="0" kern="1200" dirty="0"/>
        </a:p>
        <a:p>
          <a:pPr marL="228600" lvl="1" indent="-228600" algn="l" defTabSz="889000">
            <a:lnSpc>
              <a:spcPct val="90000"/>
            </a:lnSpc>
            <a:spcBef>
              <a:spcPct val="0"/>
            </a:spcBef>
            <a:spcAft>
              <a:spcPct val="15000"/>
            </a:spcAft>
            <a:buChar char="•"/>
          </a:pPr>
          <a:r>
            <a:rPr lang="en-US" sz="2000" b="1" i="0" kern="1200" dirty="0"/>
            <a:t>Min</a:t>
          </a:r>
          <a:r>
            <a:rPr lang="en-US" sz="2000" b="0" i="0" kern="1200" dirty="0"/>
            <a:t>: 0, </a:t>
          </a:r>
          <a:endParaRPr lang="en-US" sz="2000" b="0" kern="1200" dirty="0"/>
        </a:p>
        <a:p>
          <a:pPr marL="228600" lvl="1" indent="-228600" algn="l" defTabSz="889000">
            <a:lnSpc>
              <a:spcPct val="90000"/>
            </a:lnSpc>
            <a:spcBef>
              <a:spcPct val="0"/>
            </a:spcBef>
            <a:spcAft>
              <a:spcPct val="15000"/>
            </a:spcAft>
            <a:buChar char="•"/>
          </a:pPr>
          <a:r>
            <a:rPr lang="en-US" sz="2000" b="1" i="0" kern="1200" dirty="0"/>
            <a:t>25th percentile</a:t>
          </a:r>
          <a:r>
            <a:rPr lang="en-US" sz="2000" b="0" i="0" kern="1200" dirty="0"/>
            <a:t>: 1, </a:t>
          </a:r>
          <a:endParaRPr lang="en-US" sz="2000" b="0" kern="1200" dirty="0"/>
        </a:p>
        <a:p>
          <a:pPr marL="228600" lvl="1" indent="-228600" algn="l" defTabSz="889000">
            <a:lnSpc>
              <a:spcPct val="90000"/>
            </a:lnSpc>
            <a:spcBef>
              <a:spcPct val="0"/>
            </a:spcBef>
            <a:spcAft>
              <a:spcPct val="15000"/>
            </a:spcAft>
            <a:buChar char="•"/>
          </a:pPr>
          <a:r>
            <a:rPr lang="en-US" sz="2000" b="1" i="0" kern="1200" dirty="0"/>
            <a:t>Median</a:t>
          </a:r>
          <a:r>
            <a:rPr lang="en-US" sz="2000" b="0" i="0" kern="1200" dirty="0"/>
            <a:t>: 8, </a:t>
          </a:r>
          <a:endParaRPr lang="en-US" sz="2000" b="0" kern="1200" dirty="0"/>
        </a:p>
        <a:p>
          <a:pPr marL="228600" lvl="1" indent="-228600" algn="l" defTabSz="889000">
            <a:lnSpc>
              <a:spcPct val="90000"/>
            </a:lnSpc>
            <a:spcBef>
              <a:spcPct val="0"/>
            </a:spcBef>
            <a:spcAft>
              <a:spcPct val="15000"/>
            </a:spcAft>
            <a:buChar char="•"/>
          </a:pPr>
          <a:r>
            <a:rPr lang="en-US" sz="2000" b="1" i="0" kern="1200" dirty="0"/>
            <a:t>75th percentile</a:t>
          </a:r>
          <a:r>
            <a:rPr lang="en-US" sz="2000" b="0" i="0" kern="1200" dirty="0"/>
            <a:t>: 33, </a:t>
          </a:r>
          <a:endParaRPr lang="en-US" sz="2000" b="0" kern="1200" dirty="0"/>
        </a:p>
        <a:p>
          <a:pPr marL="228600" lvl="1" indent="-228600" algn="l" defTabSz="889000">
            <a:lnSpc>
              <a:spcPct val="90000"/>
            </a:lnSpc>
            <a:spcBef>
              <a:spcPct val="0"/>
            </a:spcBef>
            <a:spcAft>
              <a:spcPct val="15000"/>
            </a:spcAft>
            <a:buChar char="•"/>
          </a:pPr>
          <a:r>
            <a:rPr lang="en-US" sz="2000" b="1" i="0" kern="1200" dirty="0"/>
            <a:t>Max</a:t>
          </a:r>
          <a:r>
            <a:rPr lang="en-US" sz="2000" b="0" i="0" kern="1200" dirty="0"/>
            <a:t>: 199</a:t>
          </a:r>
          <a:endParaRPr lang="en-US" sz="2000" b="0" kern="1200" dirty="0"/>
        </a:p>
      </dsp:txBody>
      <dsp:txXfrm>
        <a:off x="6622436" y="724817"/>
        <a:ext cx="1933209" cy="5675983"/>
      </dsp:txXfrm>
    </dsp:sp>
    <dsp:sp modelId="{D68F3B2A-799A-44C6-B41E-2A46CD201B51}">
      <dsp:nvSpPr>
        <dsp:cNvPr id="0" name=""/>
        <dsp:cNvSpPr/>
      </dsp:nvSpPr>
      <dsp:spPr>
        <a:xfrm>
          <a:off x="8826295" y="0"/>
          <a:ext cx="1933209" cy="72481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t>MntMeatProducts:</a:t>
          </a:r>
          <a:endParaRPr lang="en-US" sz="2000" b="1" kern="1200" dirty="0"/>
        </a:p>
      </dsp:txBody>
      <dsp:txXfrm>
        <a:off x="8826295" y="0"/>
        <a:ext cx="1933209" cy="724817"/>
      </dsp:txXfrm>
    </dsp:sp>
    <dsp:sp modelId="{52C46176-23B4-42DA-A346-CB66DE683CA3}">
      <dsp:nvSpPr>
        <dsp:cNvPr id="0" name=""/>
        <dsp:cNvSpPr/>
      </dsp:nvSpPr>
      <dsp:spPr>
        <a:xfrm>
          <a:off x="8826295" y="724817"/>
          <a:ext cx="1933209" cy="56759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i="0" kern="1200" dirty="0"/>
            <a:t>Mean</a:t>
          </a:r>
          <a:r>
            <a:rPr lang="en-US" sz="2000" b="0" i="0" kern="1200" dirty="0"/>
            <a:t>: 166.95</a:t>
          </a: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b="1" i="0" kern="1200" dirty="0"/>
            <a:t>Standard Deviation</a:t>
          </a:r>
          <a:r>
            <a:rPr lang="en-US" sz="2000" b="0" i="0" kern="1200" dirty="0"/>
            <a:t>: 225.72</a:t>
          </a:r>
          <a:endParaRPr lang="en-US" sz="2000" kern="1200" dirty="0"/>
        </a:p>
        <a:p>
          <a:pPr marL="228600" lvl="1" indent="-228600" algn="l" defTabSz="889000">
            <a:lnSpc>
              <a:spcPct val="90000"/>
            </a:lnSpc>
            <a:spcBef>
              <a:spcPct val="0"/>
            </a:spcBef>
            <a:spcAft>
              <a:spcPct val="15000"/>
            </a:spcAft>
            <a:buChar char="•"/>
          </a:pPr>
          <a:r>
            <a:rPr lang="en-US" sz="2000" b="1" i="0" kern="1200" dirty="0"/>
            <a:t>Outliers Count</a:t>
          </a:r>
          <a:r>
            <a:rPr lang="en-US" sz="2000" b="0" i="0" kern="1200" dirty="0"/>
            <a:t>: 175</a:t>
          </a:r>
          <a:endParaRPr lang="en-US" sz="2000" kern="1200" dirty="0"/>
        </a:p>
        <a:p>
          <a:pPr marL="228600" lvl="1" indent="-228600" algn="l" defTabSz="889000">
            <a:lnSpc>
              <a:spcPct val="90000"/>
            </a:lnSpc>
            <a:spcBef>
              <a:spcPct val="0"/>
            </a:spcBef>
            <a:spcAft>
              <a:spcPct val="15000"/>
            </a:spcAft>
            <a:buChar char="•"/>
          </a:pPr>
          <a:r>
            <a:rPr lang="en-US" sz="2000" b="1" i="0" kern="1200" dirty="0"/>
            <a:t>Min</a:t>
          </a:r>
          <a:r>
            <a:rPr lang="en-US" sz="2000" b="0" i="0" kern="1200" dirty="0"/>
            <a:t>: 0, </a:t>
          </a:r>
          <a:endParaRPr lang="en-US" sz="2000" kern="1200" dirty="0"/>
        </a:p>
        <a:p>
          <a:pPr marL="228600" lvl="1" indent="-228600" algn="l" defTabSz="889000">
            <a:lnSpc>
              <a:spcPct val="90000"/>
            </a:lnSpc>
            <a:spcBef>
              <a:spcPct val="0"/>
            </a:spcBef>
            <a:spcAft>
              <a:spcPct val="15000"/>
            </a:spcAft>
            <a:buChar char="•"/>
          </a:pPr>
          <a:r>
            <a:rPr lang="en-US" sz="2000" b="1" i="0" kern="1200" dirty="0"/>
            <a:t>25th percentile</a:t>
          </a:r>
          <a:r>
            <a:rPr lang="en-US" sz="2000" b="0" i="0" kern="1200" dirty="0"/>
            <a:t>: 16, </a:t>
          </a:r>
          <a:endParaRPr lang="en-US" sz="2000" kern="1200" dirty="0"/>
        </a:p>
        <a:p>
          <a:pPr marL="228600" lvl="1" indent="-228600" algn="l" defTabSz="889000">
            <a:lnSpc>
              <a:spcPct val="90000"/>
            </a:lnSpc>
            <a:spcBef>
              <a:spcPct val="0"/>
            </a:spcBef>
            <a:spcAft>
              <a:spcPct val="15000"/>
            </a:spcAft>
            <a:buChar char="•"/>
          </a:pPr>
          <a:r>
            <a:rPr lang="en-US" sz="2000" b="1" i="0" kern="1200" dirty="0"/>
            <a:t>Median</a:t>
          </a:r>
          <a:r>
            <a:rPr lang="en-US" sz="2000" b="0" i="0" kern="1200" dirty="0"/>
            <a:t>: 67, </a:t>
          </a:r>
          <a:endParaRPr lang="en-US" sz="2000" kern="1200" dirty="0"/>
        </a:p>
        <a:p>
          <a:pPr marL="228600" lvl="1" indent="-228600" algn="l" defTabSz="889000">
            <a:lnSpc>
              <a:spcPct val="90000"/>
            </a:lnSpc>
            <a:spcBef>
              <a:spcPct val="0"/>
            </a:spcBef>
            <a:spcAft>
              <a:spcPct val="15000"/>
            </a:spcAft>
            <a:buChar char="•"/>
          </a:pPr>
          <a:r>
            <a:rPr lang="en-US" sz="2000" b="1" i="0" kern="1200" dirty="0"/>
            <a:t>75th percentile</a:t>
          </a:r>
          <a:r>
            <a:rPr lang="en-US" sz="2000" b="0" i="0" kern="1200" dirty="0"/>
            <a:t>: 232, </a:t>
          </a:r>
          <a:endParaRPr lang="en-US" sz="2000" kern="1200" dirty="0"/>
        </a:p>
        <a:p>
          <a:pPr marL="228600" lvl="1" indent="-228600" algn="l" defTabSz="889000">
            <a:lnSpc>
              <a:spcPct val="90000"/>
            </a:lnSpc>
            <a:spcBef>
              <a:spcPct val="0"/>
            </a:spcBef>
            <a:spcAft>
              <a:spcPct val="15000"/>
            </a:spcAft>
            <a:buChar char="•"/>
          </a:pPr>
          <a:r>
            <a:rPr lang="en-US" sz="2000" b="1" i="0" kern="1200" dirty="0"/>
            <a:t>Max</a:t>
          </a:r>
          <a:r>
            <a:rPr lang="en-US" sz="2000" b="0" i="0" kern="1200" dirty="0"/>
            <a:t>: 1,725</a:t>
          </a:r>
          <a:endParaRPr lang="en-US" sz="2000" kern="1200" dirty="0"/>
        </a:p>
      </dsp:txBody>
      <dsp:txXfrm>
        <a:off x="8826295" y="724817"/>
        <a:ext cx="1933209" cy="5675983"/>
      </dsp:txXfrm>
    </dsp:sp>
    <dsp:sp modelId="{A07B477C-E47F-4981-8857-99A0366EF844}">
      <dsp:nvSpPr>
        <dsp:cNvPr id="0" name=""/>
        <dsp:cNvSpPr/>
      </dsp:nvSpPr>
      <dsp:spPr>
        <a:xfrm>
          <a:off x="11030153" y="0"/>
          <a:ext cx="1933209" cy="72481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t>MntFishProducts:</a:t>
          </a:r>
          <a:endParaRPr lang="en-US" sz="2000" b="1" kern="1200" dirty="0"/>
        </a:p>
      </dsp:txBody>
      <dsp:txXfrm>
        <a:off x="11030153" y="0"/>
        <a:ext cx="1933209" cy="724817"/>
      </dsp:txXfrm>
    </dsp:sp>
    <dsp:sp modelId="{7A3EE0F7-DB59-45EA-A885-8F3D6D9148D9}">
      <dsp:nvSpPr>
        <dsp:cNvPr id="0" name=""/>
        <dsp:cNvSpPr/>
      </dsp:nvSpPr>
      <dsp:spPr>
        <a:xfrm>
          <a:off x="11030153" y="724817"/>
          <a:ext cx="1933209" cy="56759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i="0" kern="1200" dirty="0"/>
            <a:t>Mean</a:t>
          </a:r>
          <a:r>
            <a:rPr lang="en-US" sz="2000" b="0" i="0" kern="1200" dirty="0"/>
            <a:t>: 37.53</a:t>
          </a: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b="1" i="0" kern="1200" dirty="0"/>
            <a:t>Standard Deviation</a:t>
          </a:r>
          <a:r>
            <a:rPr lang="en-US" sz="2000" b="0" i="0" kern="1200" dirty="0"/>
            <a:t>: 54.63</a:t>
          </a:r>
          <a:endParaRPr lang="en-US" sz="2000" kern="1200" dirty="0"/>
        </a:p>
        <a:p>
          <a:pPr marL="228600" lvl="1" indent="-228600" algn="l" defTabSz="889000">
            <a:lnSpc>
              <a:spcPct val="90000"/>
            </a:lnSpc>
            <a:spcBef>
              <a:spcPct val="0"/>
            </a:spcBef>
            <a:spcAft>
              <a:spcPct val="15000"/>
            </a:spcAft>
            <a:buChar char="•"/>
          </a:pPr>
          <a:r>
            <a:rPr lang="en-US" sz="2000" b="1" i="0" kern="1200" dirty="0"/>
            <a:t>Outliers Count</a:t>
          </a:r>
          <a:r>
            <a:rPr lang="en-US" sz="2000" b="0" i="0" kern="1200" dirty="0"/>
            <a:t>: 223</a:t>
          </a:r>
          <a:endParaRPr lang="en-US" sz="2000" kern="1200" dirty="0"/>
        </a:p>
        <a:p>
          <a:pPr marL="228600" lvl="1" indent="-228600" algn="l" defTabSz="889000">
            <a:lnSpc>
              <a:spcPct val="90000"/>
            </a:lnSpc>
            <a:spcBef>
              <a:spcPct val="0"/>
            </a:spcBef>
            <a:spcAft>
              <a:spcPct val="15000"/>
            </a:spcAft>
            <a:buChar char="•"/>
          </a:pPr>
          <a:r>
            <a:rPr lang="en-US" sz="2000" b="1" i="0" kern="1200" dirty="0"/>
            <a:t>Min</a:t>
          </a:r>
          <a:r>
            <a:rPr lang="en-US" sz="2000" b="0" i="0" kern="1200" dirty="0"/>
            <a:t>: 0, </a:t>
          </a:r>
          <a:endParaRPr lang="en-US" sz="2000" kern="1200" dirty="0"/>
        </a:p>
        <a:p>
          <a:pPr marL="228600" lvl="1" indent="-228600" algn="l" defTabSz="889000">
            <a:lnSpc>
              <a:spcPct val="90000"/>
            </a:lnSpc>
            <a:spcBef>
              <a:spcPct val="0"/>
            </a:spcBef>
            <a:spcAft>
              <a:spcPct val="15000"/>
            </a:spcAft>
            <a:buChar char="•"/>
          </a:pPr>
          <a:r>
            <a:rPr lang="en-US" sz="2000" b="1" i="0" kern="1200" dirty="0"/>
            <a:t>25th percentile</a:t>
          </a:r>
          <a:r>
            <a:rPr lang="en-US" sz="2000" b="0" i="0" kern="1200" dirty="0"/>
            <a:t>: 3, </a:t>
          </a:r>
          <a:endParaRPr lang="en-US" sz="2000" kern="1200" dirty="0"/>
        </a:p>
        <a:p>
          <a:pPr marL="228600" lvl="1" indent="-228600" algn="l" defTabSz="889000">
            <a:lnSpc>
              <a:spcPct val="90000"/>
            </a:lnSpc>
            <a:spcBef>
              <a:spcPct val="0"/>
            </a:spcBef>
            <a:spcAft>
              <a:spcPct val="15000"/>
            </a:spcAft>
            <a:buChar char="•"/>
          </a:pPr>
          <a:r>
            <a:rPr lang="en-US" sz="2000" b="1" i="0" kern="1200" dirty="0"/>
            <a:t>Median</a:t>
          </a:r>
          <a:r>
            <a:rPr lang="en-US" sz="2000" b="0" i="0" kern="1200" dirty="0"/>
            <a:t>: 12, </a:t>
          </a:r>
          <a:endParaRPr lang="en-US" sz="2000" kern="1200" dirty="0"/>
        </a:p>
        <a:p>
          <a:pPr marL="228600" lvl="1" indent="-228600" algn="l" defTabSz="889000">
            <a:lnSpc>
              <a:spcPct val="90000"/>
            </a:lnSpc>
            <a:spcBef>
              <a:spcPct val="0"/>
            </a:spcBef>
            <a:spcAft>
              <a:spcPct val="15000"/>
            </a:spcAft>
            <a:buChar char="•"/>
          </a:pPr>
          <a:r>
            <a:rPr lang="en-US" sz="2000" b="1" i="0" kern="1200" dirty="0"/>
            <a:t>75th percentile</a:t>
          </a:r>
          <a:r>
            <a:rPr lang="en-US" sz="2000" b="0" i="0" kern="1200" dirty="0"/>
            <a:t>: 50, </a:t>
          </a:r>
          <a:endParaRPr lang="en-US" sz="2000" kern="1200" dirty="0"/>
        </a:p>
        <a:p>
          <a:pPr marL="228600" lvl="1" indent="-228600" algn="l" defTabSz="889000">
            <a:lnSpc>
              <a:spcPct val="90000"/>
            </a:lnSpc>
            <a:spcBef>
              <a:spcPct val="0"/>
            </a:spcBef>
            <a:spcAft>
              <a:spcPct val="15000"/>
            </a:spcAft>
            <a:buChar char="•"/>
          </a:pPr>
          <a:r>
            <a:rPr lang="en-US" sz="2000" b="1" i="0" kern="1200" dirty="0"/>
            <a:t>Max</a:t>
          </a:r>
          <a:r>
            <a:rPr lang="en-US" sz="2000" b="0" i="0" kern="1200" dirty="0"/>
            <a:t>: 259</a:t>
          </a:r>
          <a:endParaRPr lang="en-US" sz="2000" kern="1200" dirty="0"/>
        </a:p>
      </dsp:txBody>
      <dsp:txXfrm>
        <a:off x="11030153" y="724817"/>
        <a:ext cx="1933209" cy="5675983"/>
      </dsp:txXfrm>
    </dsp:sp>
    <dsp:sp modelId="{318BEADA-3AA0-4C0E-9AEF-67A7A42ACBCD}">
      <dsp:nvSpPr>
        <dsp:cNvPr id="0" name=""/>
        <dsp:cNvSpPr/>
      </dsp:nvSpPr>
      <dsp:spPr>
        <a:xfrm>
          <a:off x="13234012" y="0"/>
          <a:ext cx="1933209" cy="72481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t>MntSweetProducts:</a:t>
          </a:r>
          <a:endParaRPr lang="en-US" sz="2000" b="1" kern="1200" dirty="0"/>
        </a:p>
      </dsp:txBody>
      <dsp:txXfrm>
        <a:off x="13234012" y="0"/>
        <a:ext cx="1933209" cy="724817"/>
      </dsp:txXfrm>
    </dsp:sp>
    <dsp:sp modelId="{BDB34F39-0035-42A7-8EE7-A207973FF48C}">
      <dsp:nvSpPr>
        <dsp:cNvPr id="0" name=""/>
        <dsp:cNvSpPr/>
      </dsp:nvSpPr>
      <dsp:spPr>
        <a:xfrm>
          <a:off x="13234012" y="724817"/>
          <a:ext cx="1933209" cy="56759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i="0" kern="1200" dirty="0"/>
            <a:t>Mean</a:t>
          </a:r>
          <a:r>
            <a:rPr lang="en-US" sz="2000" b="0" i="0" kern="1200" dirty="0"/>
            <a:t>: 27.06</a:t>
          </a: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b="1" i="0" kern="1200" dirty="0"/>
            <a:t>Standard Deviation</a:t>
          </a:r>
          <a:r>
            <a:rPr lang="en-US" sz="2000" b="0" i="0" kern="1200" dirty="0"/>
            <a:t>: 41.28</a:t>
          </a:r>
          <a:endParaRPr lang="en-US" sz="2000" kern="1200" dirty="0"/>
        </a:p>
        <a:p>
          <a:pPr marL="228600" lvl="1" indent="-228600" algn="l" defTabSz="889000">
            <a:lnSpc>
              <a:spcPct val="90000"/>
            </a:lnSpc>
            <a:spcBef>
              <a:spcPct val="0"/>
            </a:spcBef>
            <a:spcAft>
              <a:spcPct val="15000"/>
            </a:spcAft>
            <a:buChar char="•"/>
          </a:pPr>
          <a:r>
            <a:rPr lang="en-US" sz="2000" b="1" i="0" kern="1200" dirty="0"/>
            <a:t>Outliers Count</a:t>
          </a:r>
          <a:r>
            <a:rPr lang="en-US" sz="2000" b="0" i="0" kern="1200" dirty="0"/>
            <a:t>: 248</a:t>
          </a:r>
          <a:endParaRPr lang="en-US" sz="2000" kern="1200" dirty="0"/>
        </a:p>
        <a:p>
          <a:pPr marL="228600" lvl="1" indent="-228600" algn="l" defTabSz="889000">
            <a:lnSpc>
              <a:spcPct val="90000"/>
            </a:lnSpc>
            <a:spcBef>
              <a:spcPct val="0"/>
            </a:spcBef>
            <a:spcAft>
              <a:spcPct val="15000"/>
            </a:spcAft>
            <a:buChar char="•"/>
          </a:pPr>
          <a:r>
            <a:rPr lang="en-US" sz="2000" b="1" i="0" kern="1200" dirty="0"/>
            <a:t>Min</a:t>
          </a:r>
          <a:r>
            <a:rPr lang="en-US" sz="2000" b="0" i="0" kern="1200" dirty="0"/>
            <a:t>: 0, </a:t>
          </a:r>
          <a:endParaRPr lang="en-US" sz="2000" kern="1200" dirty="0"/>
        </a:p>
        <a:p>
          <a:pPr marL="228600" lvl="1" indent="-228600" algn="l" defTabSz="889000">
            <a:lnSpc>
              <a:spcPct val="90000"/>
            </a:lnSpc>
            <a:spcBef>
              <a:spcPct val="0"/>
            </a:spcBef>
            <a:spcAft>
              <a:spcPct val="15000"/>
            </a:spcAft>
            <a:buChar char="•"/>
          </a:pPr>
          <a:r>
            <a:rPr lang="en-US" sz="2000" b="1" i="0" kern="1200" dirty="0"/>
            <a:t>25th percentile</a:t>
          </a:r>
          <a:r>
            <a:rPr lang="en-US" sz="2000" b="0" i="0" kern="1200" dirty="0"/>
            <a:t>: 1, </a:t>
          </a:r>
          <a:endParaRPr lang="en-US" sz="2000" kern="1200" dirty="0"/>
        </a:p>
        <a:p>
          <a:pPr marL="228600" lvl="1" indent="-228600" algn="l" defTabSz="889000">
            <a:lnSpc>
              <a:spcPct val="90000"/>
            </a:lnSpc>
            <a:spcBef>
              <a:spcPct val="0"/>
            </a:spcBef>
            <a:spcAft>
              <a:spcPct val="15000"/>
            </a:spcAft>
            <a:buChar char="•"/>
          </a:pPr>
          <a:r>
            <a:rPr lang="en-US" sz="2000" b="1" i="0" kern="1200" dirty="0"/>
            <a:t>Median</a:t>
          </a:r>
          <a:r>
            <a:rPr lang="en-US" sz="2000" b="0" i="0" kern="1200" dirty="0"/>
            <a:t>: 8, </a:t>
          </a:r>
          <a:endParaRPr lang="en-US" sz="2000" kern="1200" dirty="0"/>
        </a:p>
        <a:p>
          <a:pPr marL="228600" lvl="1" indent="-228600" algn="l" defTabSz="889000">
            <a:lnSpc>
              <a:spcPct val="90000"/>
            </a:lnSpc>
            <a:spcBef>
              <a:spcPct val="0"/>
            </a:spcBef>
            <a:spcAft>
              <a:spcPct val="15000"/>
            </a:spcAft>
            <a:buChar char="•"/>
          </a:pPr>
          <a:r>
            <a:rPr lang="en-US" sz="2000" b="1" i="0" kern="1200" dirty="0"/>
            <a:t>75th percentile</a:t>
          </a:r>
          <a:r>
            <a:rPr lang="en-US" sz="2000" b="0" i="0" kern="1200" dirty="0"/>
            <a:t>: 33, </a:t>
          </a:r>
          <a:endParaRPr lang="en-US" sz="2000" kern="1200" dirty="0"/>
        </a:p>
        <a:p>
          <a:pPr marL="228600" lvl="1" indent="-228600" algn="l" defTabSz="889000">
            <a:lnSpc>
              <a:spcPct val="90000"/>
            </a:lnSpc>
            <a:spcBef>
              <a:spcPct val="0"/>
            </a:spcBef>
            <a:spcAft>
              <a:spcPct val="15000"/>
            </a:spcAft>
            <a:buChar char="•"/>
          </a:pPr>
          <a:r>
            <a:rPr lang="en-US" sz="2000" b="1" i="0" kern="1200" dirty="0"/>
            <a:t>Max</a:t>
          </a:r>
          <a:r>
            <a:rPr lang="en-US" sz="2000" b="0" i="0" kern="1200" dirty="0"/>
            <a:t>: 263</a:t>
          </a:r>
          <a:endParaRPr lang="en-US" sz="2000" kern="1200" dirty="0"/>
        </a:p>
      </dsp:txBody>
      <dsp:txXfrm>
        <a:off x="13234012" y="724817"/>
        <a:ext cx="1933209" cy="5675983"/>
      </dsp:txXfrm>
    </dsp:sp>
    <dsp:sp modelId="{1D0B96D0-BC1F-4248-80A3-BA101E8B3B5E}">
      <dsp:nvSpPr>
        <dsp:cNvPr id="0" name=""/>
        <dsp:cNvSpPr/>
      </dsp:nvSpPr>
      <dsp:spPr>
        <a:xfrm>
          <a:off x="15437870" y="0"/>
          <a:ext cx="1933209" cy="72481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t>MntGoldProds:</a:t>
          </a:r>
          <a:endParaRPr lang="en-US" sz="2000" b="1" kern="1200" dirty="0"/>
        </a:p>
      </dsp:txBody>
      <dsp:txXfrm>
        <a:off x="15437870" y="0"/>
        <a:ext cx="1933209" cy="724817"/>
      </dsp:txXfrm>
    </dsp:sp>
    <dsp:sp modelId="{125376FA-DDFA-404A-AFB5-163703B41B37}">
      <dsp:nvSpPr>
        <dsp:cNvPr id="0" name=""/>
        <dsp:cNvSpPr/>
      </dsp:nvSpPr>
      <dsp:spPr>
        <a:xfrm>
          <a:off x="15437870" y="724817"/>
          <a:ext cx="1933209" cy="56759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i="0" kern="1200" dirty="0"/>
            <a:t>Mean</a:t>
          </a:r>
          <a:r>
            <a:rPr lang="en-US" sz="2000" b="0" i="0" kern="1200" dirty="0"/>
            <a:t>: 44.02</a:t>
          </a: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b="1" i="0" kern="1200" dirty="0"/>
            <a:t>Standard Deviation</a:t>
          </a:r>
          <a:r>
            <a:rPr lang="en-US" sz="2000" b="0" i="0" kern="1200" dirty="0"/>
            <a:t>: 52.17</a:t>
          </a:r>
          <a:endParaRPr lang="en-US" sz="2000" kern="1200" dirty="0"/>
        </a:p>
        <a:p>
          <a:pPr marL="228600" lvl="1" indent="-228600" algn="l" defTabSz="889000">
            <a:lnSpc>
              <a:spcPct val="90000"/>
            </a:lnSpc>
            <a:spcBef>
              <a:spcPct val="0"/>
            </a:spcBef>
            <a:spcAft>
              <a:spcPct val="15000"/>
            </a:spcAft>
            <a:buChar char="•"/>
          </a:pPr>
          <a:r>
            <a:rPr lang="en-US" sz="2000" b="1" i="0" kern="1200" dirty="0"/>
            <a:t>Outliers Count</a:t>
          </a:r>
          <a:r>
            <a:rPr lang="en-US" sz="2000" b="0" i="0" kern="1200" dirty="0"/>
            <a:t>: 207</a:t>
          </a:r>
          <a:endParaRPr lang="en-US" sz="2000" kern="1200" dirty="0"/>
        </a:p>
        <a:p>
          <a:pPr marL="228600" lvl="1" indent="-228600" algn="l" defTabSz="889000">
            <a:lnSpc>
              <a:spcPct val="90000"/>
            </a:lnSpc>
            <a:spcBef>
              <a:spcPct val="0"/>
            </a:spcBef>
            <a:spcAft>
              <a:spcPct val="15000"/>
            </a:spcAft>
            <a:buChar char="•"/>
          </a:pPr>
          <a:r>
            <a:rPr lang="en-US" sz="2000" b="1" i="0" kern="1200" dirty="0"/>
            <a:t>Min</a:t>
          </a:r>
          <a:r>
            <a:rPr lang="en-US" sz="2000" b="0" i="0" kern="1200" dirty="0"/>
            <a:t>: 0, </a:t>
          </a:r>
          <a:endParaRPr lang="en-US" sz="2000" kern="1200" dirty="0"/>
        </a:p>
        <a:p>
          <a:pPr marL="228600" lvl="1" indent="-228600" algn="l" defTabSz="889000">
            <a:lnSpc>
              <a:spcPct val="90000"/>
            </a:lnSpc>
            <a:spcBef>
              <a:spcPct val="0"/>
            </a:spcBef>
            <a:spcAft>
              <a:spcPct val="15000"/>
            </a:spcAft>
            <a:buChar char="•"/>
          </a:pPr>
          <a:r>
            <a:rPr lang="en-US" sz="2000" b="1" i="0" kern="1200" dirty="0"/>
            <a:t>25th percentile</a:t>
          </a:r>
          <a:r>
            <a:rPr lang="en-US" sz="2000" b="0" i="0" kern="1200" dirty="0"/>
            <a:t>: 9, </a:t>
          </a:r>
          <a:endParaRPr lang="en-US" sz="2000" kern="1200" dirty="0"/>
        </a:p>
        <a:p>
          <a:pPr marL="228600" lvl="1" indent="-228600" algn="l" defTabSz="889000">
            <a:lnSpc>
              <a:spcPct val="90000"/>
            </a:lnSpc>
            <a:spcBef>
              <a:spcPct val="0"/>
            </a:spcBef>
            <a:spcAft>
              <a:spcPct val="15000"/>
            </a:spcAft>
            <a:buChar char="•"/>
          </a:pPr>
          <a:r>
            <a:rPr lang="en-US" sz="2000" b="1" i="0" kern="1200" dirty="0"/>
            <a:t>Median</a:t>
          </a:r>
          <a:r>
            <a:rPr lang="en-US" sz="2000" b="0" i="0" kern="1200" dirty="0"/>
            <a:t>: 24, </a:t>
          </a:r>
          <a:endParaRPr lang="en-US" sz="2000" kern="1200" dirty="0"/>
        </a:p>
        <a:p>
          <a:pPr marL="228600" lvl="1" indent="-228600" algn="l" defTabSz="889000">
            <a:lnSpc>
              <a:spcPct val="90000"/>
            </a:lnSpc>
            <a:spcBef>
              <a:spcPct val="0"/>
            </a:spcBef>
            <a:spcAft>
              <a:spcPct val="15000"/>
            </a:spcAft>
            <a:buChar char="•"/>
          </a:pPr>
          <a:r>
            <a:rPr lang="en-US" sz="2000" b="1" i="0" kern="1200" dirty="0"/>
            <a:t>75th percentile</a:t>
          </a:r>
          <a:r>
            <a:rPr lang="en-US" sz="2000" b="0" i="0" kern="1200" dirty="0"/>
            <a:t>: 56, </a:t>
          </a:r>
          <a:endParaRPr lang="en-US" sz="2000" kern="1200" dirty="0"/>
        </a:p>
        <a:p>
          <a:pPr marL="228600" lvl="1" indent="-228600" algn="l" defTabSz="889000">
            <a:lnSpc>
              <a:spcPct val="90000"/>
            </a:lnSpc>
            <a:spcBef>
              <a:spcPct val="0"/>
            </a:spcBef>
            <a:spcAft>
              <a:spcPct val="15000"/>
            </a:spcAft>
            <a:buChar char="•"/>
          </a:pPr>
          <a:r>
            <a:rPr lang="en-US" sz="2000" b="1" i="0" kern="1200" dirty="0"/>
            <a:t>Max</a:t>
          </a:r>
          <a:r>
            <a:rPr lang="en-US" sz="2000" b="0" i="0" kern="1200" dirty="0"/>
            <a:t>: 362</a:t>
          </a:r>
          <a:endParaRPr lang="en-US" sz="2000" kern="1200" dirty="0"/>
        </a:p>
      </dsp:txBody>
      <dsp:txXfrm>
        <a:off x="15437870" y="724817"/>
        <a:ext cx="1933209" cy="56759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D01E9-3FF9-4A88-B8D8-798A6C895389}">
      <dsp:nvSpPr>
        <dsp:cNvPr id="0" name=""/>
        <dsp:cNvSpPr/>
      </dsp:nvSpPr>
      <dsp:spPr>
        <a:xfrm>
          <a:off x="3465" y="8103"/>
          <a:ext cx="3378461" cy="835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t>Education: </a:t>
          </a:r>
        </a:p>
      </dsp:txBody>
      <dsp:txXfrm>
        <a:off x="3465" y="8103"/>
        <a:ext cx="3378461" cy="835200"/>
      </dsp:txXfrm>
    </dsp:sp>
    <dsp:sp modelId="{72F0AD9B-45F1-43F9-993C-CFC56E313E71}">
      <dsp:nvSpPr>
        <dsp:cNvPr id="0" name=""/>
        <dsp:cNvSpPr/>
      </dsp:nvSpPr>
      <dsp:spPr>
        <a:xfrm>
          <a:off x="3465" y="843303"/>
          <a:ext cx="3378461" cy="14726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t>Unique values</a:t>
          </a:r>
          <a:r>
            <a:rPr lang="en-US" sz="2100" kern="1200" dirty="0"/>
            <a:t>: Graduation' 'PhD' '2n Cycle' 'Master' 'Basic'</a:t>
          </a:r>
        </a:p>
      </dsp:txBody>
      <dsp:txXfrm>
        <a:off x="3465" y="843303"/>
        <a:ext cx="3378461" cy="1472692"/>
      </dsp:txXfrm>
    </dsp:sp>
    <dsp:sp modelId="{E5C36142-EB3E-48DA-B79C-BF58E77D42E7}">
      <dsp:nvSpPr>
        <dsp:cNvPr id="0" name=""/>
        <dsp:cNvSpPr/>
      </dsp:nvSpPr>
      <dsp:spPr>
        <a:xfrm>
          <a:off x="3854911" y="8103"/>
          <a:ext cx="3378461" cy="835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t>Marital_Status: </a:t>
          </a:r>
        </a:p>
      </dsp:txBody>
      <dsp:txXfrm>
        <a:off x="3854911" y="8103"/>
        <a:ext cx="3378461" cy="835200"/>
      </dsp:txXfrm>
    </dsp:sp>
    <dsp:sp modelId="{DF2211E7-6DF7-426F-8363-D5A91D585C82}">
      <dsp:nvSpPr>
        <dsp:cNvPr id="0" name=""/>
        <dsp:cNvSpPr/>
      </dsp:nvSpPr>
      <dsp:spPr>
        <a:xfrm>
          <a:off x="3854911" y="843303"/>
          <a:ext cx="3378461" cy="14726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t>Unique values</a:t>
          </a:r>
          <a:r>
            <a:rPr lang="en-US" sz="2100" kern="1200" dirty="0"/>
            <a:t>: 'Divorced' 'Single' 'Married' 'Together' 'Widow' 'YOLO' 'Alone' 'Absurd'</a:t>
          </a:r>
        </a:p>
      </dsp:txBody>
      <dsp:txXfrm>
        <a:off x="3854911" y="843303"/>
        <a:ext cx="3378461" cy="1472692"/>
      </dsp:txXfrm>
    </dsp:sp>
    <dsp:sp modelId="{13F6E1F6-30F9-443C-9092-7AF58A0FB769}">
      <dsp:nvSpPr>
        <dsp:cNvPr id="0" name=""/>
        <dsp:cNvSpPr/>
      </dsp:nvSpPr>
      <dsp:spPr>
        <a:xfrm>
          <a:off x="7706357" y="8103"/>
          <a:ext cx="3378461" cy="835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t>Country: </a:t>
          </a:r>
        </a:p>
      </dsp:txBody>
      <dsp:txXfrm>
        <a:off x="7706357" y="8103"/>
        <a:ext cx="3378461" cy="835200"/>
      </dsp:txXfrm>
    </dsp:sp>
    <dsp:sp modelId="{40C0175A-D5C8-406F-9EE1-1535E0059355}">
      <dsp:nvSpPr>
        <dsp:cNvPr id="0" name=""/>
        <dsp:cNvSpPr/>
      </dsp:nvSpPr>
      <dsp:spPr>
        <a:xfrm>
          <a:off x="7706357" y="843303"/>
          <a:ext cx="3378461" cy="147269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t>Unique values</a:t>
          </a:r>
          <a:r>
            <a:rPr lang="en-US" sz="2100" kern="1200" dirty="0"/>
            <a:t>: 'SP' 'CA' 'US' 'AUS' 'GER' 'IND' 'SA' 'ME'</a:t>
          </a:r>
        </a:p>
      </dsp:txBody>
      <dsp:txXfrm>
        <a:off x="7706357" y="843303"/>
        <a:ext cx="3378461" cy="14726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64EB0-D85D-48CC-B03F-6E279743F869}">
      <dsp:nvSpPr>
        <dsp:cNvPr id="0" name=""/>
        <dsp:cNvSpPr/>
      </dsp:nvSpPr>
      <dsp:spPr>
        <a:xfrm>
          <a:off x="0" y="231497"/>
          <a:ext cx="15925800" cy="1299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6019" tIns="312420" rIns="1236019" bIns="199136" numCol="1" spcCol="1270" anchor="t" anchorCtr="0">
          <a:noAutofit/>
        </a:bodyPr>
        <a:lstStyle/>
        <a:p>
          <a:pPr marL="285750" lvl="1" indent="-285750" algn="ctr" defTabSz="1244600">
            <a:lnSpc>
              <a:spcPct val="90000"/>
            </a:lnSpc>
            <a:spcBef>
              <a:spcPct val="0"/>
            </a:spcBef>
            <a:spcAft>
              <a:spcPct val="15000"/>
            </a:spcAft>
            <a:buNone/>
          </a:pPr>
          <a:r>
            <a:rPr lang="en-US" sz="2800" b="0" i="1" kern="1200" dirty="0"/>
            <a:t>    Generate and test hypothesis related to amount spent on different product categories and  response rates in marketing campaigns.</a:t>
          </a:r>
          <a:endParaRPr lang="en-US" sz="2800" kern="1200" dirty="0"/>
        </a:p>
      </dsp:txBody>
      <dsp:txXfrm>
        <a:off x="0" y="231497"/>
        <a:ext cx="15925800" cy="1299375"/>
      </dsp:txXfrm>
    </dsp:sp>
    <dsp:sp modelId="{5FB8C3CA-737C-4F89-9D54-E9A8ACD3188E}">
      <dsp:nvSpPr>
        <dsp:cNvPr id="0" name=""/>
        <dsp:cNvSpPr/>
      </dsp:nvSpPr>
      <dsp:spPr>
        <a:xfrm>
          <a:off x="2350982" y="8366"/>
          <a:ext cx="1114806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1370" tIns="0" rIns="421370" bIns="0" numCol="1" spcCol="1270" anchor="ctr" anchorCtr="0">
          <a:noAutofit/>
        </a:bodyPr>
        <a:lstStyle/>
        <a:p>
          <a:pPr marL="0" lvl="0" indent="0" algn="ctr" defTabSz="1244600">
            <a:lnSpc>
              <a:spcPct val="90000"/>
            </a:lnSpc>
            <a:spcBef>
              <a:spcPct val="0"/>
            </a:spcBef>
            <a:spcAft>
              <a:spcPct val="35000"/>
            </a:spcAft>
            <a:buNone/>
          </a:pPr>
          <a:r>
            <a:rPr lang="en-US" sz="2800" b="1" i="1" kern="1200" dirty="0"/>
            <a:t>OBJECTIVE 1</a:t>
          </a:r>
        </a:p>
      </dsp:txBody>
      <dsp:txXfrm>
        <a:off x="2372598" y="29982"/>
        <a:ext cx="11104828"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86A2A-3290-46BC-8133-E899201DF1F0}">
      <dsp:nvSpPr>
        <dsp:cNvPr id="0" name=""/>
        <dsp:cNvSpPr/>
      </dsp:nvSpPr>
      <dsp:spPr>
        <a:xfrm>
          <a:off x="104525" y="4786"/>
          <a:ext cx="4772981" cy="3562929"/>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n-US" sz="2100" b="1" i="0" kern="1200" dirty="0"/>
            <a:t>Hypothesis testing provides a structured approach to validate assumptions and draw meaningful conclusions from data.</a:t>
          </a:r>
          <a:endParaRPr lang="en-US" sz="2100" b="1"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b="1" i="0" kern="1200" dirty="0"/>
            <a:t>It helps in uncovering patterns, relationships, and insights that drive informed decision-making in marketing strategies.</a:t>
          </a:r>
          <a:endParaRPr lang="en-US" sz="2100" b="1" kern="1200" dirty="0"/>
        </a:p>
      </dsp:txBody>
      <dsp:txXfrm>
        <a:off x="188009" y="88270"/>
        <a:ext cx="4606013" cy="3479445"/>
      </dsp:txXfrm>
    </dsp:sp>
    <dsp:sp modelId="{84E6B62B-5522-444B-B966-17E035B778DC}">
      <dsp:nvSpPr>
        <dsp:cNvPr id="0" name=""/>
        <dsp:cNvSpPr/>
      </dsp:nvSpPr>
      <dsp:spPr>
        <a:xfrm>
          <a:off x="104525" y="3567716"/>
          <a:ext cx="4772981" cy="15320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r>
            <a:rPr lang="en-US" sz="3600" b="0" i="0" kern="1200" dirty="0"/>
            <a:t>Importance of Hypothesis Testing:</a:t>
          </a:r>
          <a:endParaRPr lang="en-US" sz="3600" kern="1200" dirty="0"/>
        </a:p>
      </dsp:txBody>
      <dsp:txXfrm>
        <a:off x="104525" y="3567716"/>
        <a:ext cx="3361254" cy="1532059"/>
      </dsp:txXfrm>
    </dsp:sp>
    <dsp:sp modelId="{C5B30922-AEFE-4A6D-B10A-C0481A00603B}">
      <dsp:nvSpPr>
        <dsp:cNvPr id="0" name=""/>
        <dsp:cNvSpPr/>
      </dsp:nvSpPr>
      <dsp:spPr>
        <a:xfrm>
          <a:off x="3600799" y="3811069"/>
          <a:ext cx="1670543" cy="1670543"/>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05A223-51C9-4F41-98BB-F7FE5E758278}">
      <dsp:nvSpPr>
        <dsp:cNvPr id="0" name=""/>
        <dsp:cNvSpPr/>
      </dsp:nvSpPr>
      <dsp:spPr>
        <a:xfrm>
          <a:off x="5685209" y="4786"/>
          <a:ext cx="4772981" cy="3562929"/>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n-US" sz="2100" b="1" i="0" kern="1200" dirty="0"/>
            <a:t>Campaigns like AcceptedCmp1, AcceptedCmp4, and AcceptedCmp5 significantly influence spending behavior across various product categories.</a:t>
          </a:r>
          <a:endParaRPr lang="en-US" sz="2100" b="1" kern="1200" dirty="0"/>
        </a:p>
        <a:p>
          <a:pPr marL="228600" lvl="1" indent="-228600" algn="l" defTabSz="933450">
            <a:lnSpc>
              <a:spcPct val="90000"/>
            </a:lnSpc>
            <a:spcBef>
              <a:spcPct val="0"/>
            </a:spcBef>
            <a:spcAft>
              <a:spcPct val="15000"/>
            </a:spcAft>
            <a:buChar char="•"/>
          </a:pPr>
          <a:endParaRPr lang="en-US" sz="2100" b="1" kern="1200" dirty="0"/>
        </a:p>
        <a:p>
          <a:pPr marL="228600" lvl="1" indent="-228600" algn="l" defTabSz="933450">
            <a:lnSpc>
              <a:spcPct val="90000"/>
            </a:lnSpc>
            <a:spcBef>
              <a:spcPct val="0"/>
            </a:spcBef>
            <a:spcAft>
              <a:spcPct val="15000"/>
            </a:spcAft>
            <a:buChar char="•"/>
          </a:pPr>
          <a:r>
            <a:rPr lang="en-US" sz="2100" b="1" i="0" kern="1200" dirty="0"/>
            <a:t>Not all campaigns show a significant impact on customer spending habits, as seen in campaigns like AcceptedCmp2 and AcceptedCmp3 for certain product categories.</a:t>
          </a:r>
          <a:endParaRPr lang="en-US" sz="2100" b="1" kern="1200" dirty="0"/>
        </a:p>
      </dsp:txBody>
      <dsp:txXfrm>
        <a:off x="5768693" y="88270"/>
        <a:ext cx="4606013" cy="3479445"/>
      </dsp:txXfrm>
    </dsp:sp>
    <dsp:sp modelId="{FBF8B8D3-6916-4428-9C91-B7D986F3277A}">
      <dsp:nvSpPr>
        <dsp:cNvPr id="0" name=""/>
        <dsp:cNvSpPr/>
      </dsp:nvSpPr>
      <dsp:spPr>
        <a:xfrm>
          <a:off x="5685209" y="3567716"/>
          <a:ext cx="4772981" cy="153205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r>
            <a:rPr lang="en-US" sz="3600" b="0" i="0" kern="1200" dirty="0"/>
            <a:t>Campaign Impact on Spending:</a:t>
          </a:r>
          <a:endParaRPr lang="en-US" sz="3600" kern="1200" dirty="0"/>
        </a:p>
      </dsp:txBody>
      <dsp:txXfrm>
        <a:off x="5685209" y="3567716"/>
        <a:ext cx="3361254" cy="1532059"/>
      </dsp:txXfrm>
    </dsp:sp>
    <dsp:sp modelId="{3A4CEC7B-B884-44F7-B84B-2CB4A986561C}">
      <dsp:nvSpPr>
        <dsp:cNvPr id="0" name=""/>
        <dsp:cNvSpPr/>
      </dsp:nvSpPr>
      <dsp:spPr>
        <a:xfrm>
          <a:off x="9181484" y="3811069"/>
          <a:ext cx="1670543" cy="1670543"/>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3BA298-1CD6-4039-B23A-506767B0F8E1}">
      <dsp:nvSpPr>
        <dsp:cNvPr id="0" name=""/>
        <dsp:cNvSpPr/>
      </dsp:nvSpPr>
      <dsp:spPr>
        <a:xfrm>
          <a:off x="681036" y="6465"/>
          <a:ext cx="2711474" cy="202405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b="0" i="0" kern="1200" dirty="0"/>
            <a:t>Campaigns 1, 3, and Response show relatively higher counts, indicating stronger customer engagement with these campaigns.</a:t>
          </a:r>
          <a:endParaRPr lang="en-US" sz="1900" kern="1200" dirty="0"/>
        </a:p>
      </dsp:txBody>
      <dsp:txXfrm>
        <a:off x="728462" y="53891"/>
        <a:ext cx="2616622" cy="1976632"/>
      </dsp:txXfrm>
    </dsp:sp>
    <dsp:sp modelId="{3CE247FD-9294-41EA-8080-0B6AD25E09EB}">
      <dsp:nvSpPr>
        <dsp:cNvPr id="0" name=""/>
        <dsp:cNvSpPr/>
      </dsp:nvSpPr>
      <dsp:spPr>
        <a:xfrm>
          <a:off x="681036" y="2030523"/>
          <a:ext cx="2711474" cy="87034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i="0" kern="1200" dirty="0"/>
            <a:t>Higher Engagement Campaigns:</a:t>
          </a:r>
          <a:endParaRPr lang="en-US" sz="2000" kern="1200" dirty="0"/>
        </a:p>
      </dsp:txBody>
      <dsp:txXfrm>
        <a:off x="681036" y="2030523"/>
        <a:ext cx="1909488" cy="870344"/>
      </dsp:txXfrm>
    </dsp:sp>
    <dsp:sp modelId="{C0EDC5EE-5F38-43ED-8DB4-5D0C57D010D8}">
      <dsp:nvSpPr>
        <dsp:cNvPr id="0" name=""/>
        <dsp:cNvSpPr/>
      </dsp:nvSpPr>
      <dsp:spPr>
        <a:xfrm>
          <a:off x="2667228" y="2168770"/>
          <a:ext cx="949015" cy="949015"/>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595097-B4D3-45C2-A0DF-3B8979AA2BBC}">
      <dsp:nvSpPr>
        <dsp:cNvPr id="0" name=""/>
        <dsp:cNvSpPr/>
      </dsp:nvSpPr>
      <dsp:spPr>
        <a:xfrm>
          <a:off x="3851356" y="6465"/>
          <a:ext cx="2711474" cy="202405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b="0" i="0" kern="1200" dirty="0"/>
            <a:t>Campaigns 2, 4, and 5 have lower counts, suggesting lower levels of customer response or acceptance to these specific campaigns.</a:t>
          </a:r>
          <a:endParaRPr lang="en-US" sz="1900" kern="1200" dirty="0"/>
        </a:p>
      </dsp:txBody>
      <dsp:txXfrm>
        <a:off x="3898782" y="53891"/>
        <a:ext cx="2616622" cy="1976632"/>
      </dsp:txXfrm>
    </dsp:sp>
    <dsp:sp modelId="{40127151-76CF-4B06-9789-62E1433ED9A8}">
      <dsp:nvSpPr>
        <dsp:cNvPr id="0" name=""/>
        <dsp:cNvSpPr/>
      </dsp:nvSpPr>
      <dsp:spPr>
        <a:xfrm>
          <a:off x="3851356" y="2030523"/>
          <a:ext cx="2711474" cy="87034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i="0" kern="1200" dirty="0"/>
            <a:t>Lower Response Campaigns:</a:t>
          </a:r>
          <a:endParaRPr lang="en-US" sz="2000" kern="1200" dirty="0"/>
        </a:p>
      </dsp:txBody>
      <dsp:txXfrm>
        <a:off x="3851356" y="2030523"/>
        <a:ext cx="1909488" cy="870344"/>
      </dsp:txXfrm>
    </dsp:sp>
    <dsp:sp modelId="{74B2B98A-EA2B-40F8-BC93-DF4E0A908969}">
      <dsp:nvSpPr>
        <dsp:cNvPr id="0" name=""/>
        <dsp:cNvSpPr/>
      </dsp:nvSpPr>
      <dsp:spPr>
        <a:xfrm>
          <a:off x="5837548" y="2168770"/>
          <a:ext cx="949015" cy="949015"/>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DC5188-5E9F-4AFF-8A87-4D89E2800D8F}">
      <dsp:nvSpPr>
        <dsp:cNvPr id="0" name=""/>
        <dsp:cNvSpPr/>
      </dsp:nvSpPr>
      <dsp:spPr>
        <a:xfrm>
          <a:off x="2266196" y="3587814"/>
          <a:ext cx="2711474" cy="202405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b="0" i="0" kern="1200" dirty="0"/>
            <a:t>Response stage has the highest count among all stages, indicating a significant number of customers responded positively to the final campaign.</a:t>
          </a:r>
          <a:endParaRPr lang="en-US" sz="1900" kern="1200" dirty="0"/>
        </a:p>
      </dsp:txBody>
      <dsp:txXfrm>
        <a:off x="2313622" y="3635240"/>
        <a:ext cx="2616622" cy="1976632"/>
      </dsp:txXfrm>
    </dsp:sp>
    <dsp:sp modelId="{B4D5E1FC-E49C-4EEC-8C8B-041C4D9968DF}">
      <dsp:nvSpPr>
        <dsp:cNvPr id="0" name=""/>
        <dsp:cNvSpPr/>
      </dsp:nvSpPr>
      <dsp:spPr>
        <a:xfrm>
          <a:off x="2266196" y="5611872"/>
          <a:ext cx="2711474" cy="87034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i="0" kern="1200" dirty="0"/>
            <a:t>Positive Response Rate:</a:t>
          </a:r>
          <a:endParaRPr lang="en-US" sz="2000" kern="1200" dirty="0"/>
        </a:p>
      </dsp:txBody>
      <dsp:txXfrm>
        <a:off x="2266196" y="5611872"/>
        <a:ext cx="1909488" cy="870344"/>
      </dsp:txXfrm>
    </dsp:sp>
    <dsp:sp modelId="{CB96C965-8BFD-4735-A72B-83BA822ECAF4}">
      <dsp:nvSpPr>
        <dsp:cNvPr id="0" name=""/>
        <dsp:cNvSpPr/>
      </dsp:nvSpPr>
      <dsp:spPr>
        <a:xfrm>
          <a:off x="4252388" y="5750118"/>
          <a:ext cx="949015" cy="949015"/>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AC3C0-2833-4278-B20C-318CAC8EF77E}">
      <dsp:nvSpPr>
        <dsp:cNvPr id="0" name=""/>
        <dsp:cNvSpPr/>
      </dsp:nvSpPr>
      <dsp:spPr>
        <a:xfrm>
          <a:off x="0" y="388094"/>
          <a:ext cx="6477000" cy="15309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2687" tIns="374904" rIns="502687"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Generally, as income increases, customers tend to spend more on wines, meat products, and gold products, reflecting a positive correlation between income and spending behavior.</a:t>
          </a:r>
          <a:endParaRPr lang="en-US" sz="1800" kern="1200" dirty="0"/>
        </a:p>
      </dsp:txBody>
      <dsp:txXfrm>
        <a:off x="0" y="388094"/>
        <a:ext cx="6477000" cy="1530900"/>
      </dsp:txXfrm>
    </dsp:sp>
    <dsp:sp modelId="{3A2A3474-CD92-4A65-9435-860A9FE59FF7}">
      <dsp:nvSpPr>
        <dsp:cNvPr id="0" name=""/>
        <dsp:cNvSpPr/>
      </dsp:nvSpPr>
      <dsp:spPr>
        <a:xfrm>
          <a:off x="323850" y="122414"/>
          <a:ext cx="4533900"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371" tIns="0" rIns="171371" bIns="0" numCol="1" spcCol="1270" anchor="ctr" anchorCtr="0">
          <a:noAutofit/>
        </a:bodyPr>
        <a:lstStyle/>
        <a:p>
          <a:pPr marL="0" lvl="0" indent="0" algn="l" defTabSz="800100">
            <a:lnSpc>
              <a:spcPct val="90000"/>
            </a:lnSpc>
            <a:spcBef>
              <a:spcPct val="0"/>
            </a:spcBef>
            <a:spcAft>
              <a:spcPct val="35000"/>
            </a:spcAft>
            <a:buNone/>
          </a:pPr>
          <a:r>
            <a:rPr lang="en-US" sz="1800" b="1" i="0" kern="1200" dirty="0"/>
            <a:t>Positive Income-Spending Correlation:</a:t>
          </a:r>
          <a:endParaRPr lang="en-US" sz="1800" b="1" kern="1200" dirty="0"/>
        </a:p>
      </dsp:txBody>
      <dsp:txXfrm>
        <a:off x="349789" y="148353"/>
        <a:ext cx="4482022" cy="479482"/>
      </dsp:txXfrm>
    </dsp:sp>
    <dsp:sp modelId="{B0DEAE4D-ED29-4B07-9C17-89553204A661}">
      <dsp:nvSpPr>
        <dsp:cNvPr id="0" name=""/>
        <dsp:cNvSpPr/>
      </dsp:nvSpPr>
      <dsp:spPr>
        <a:xfrm>
          <a:off x="0" y="2281874"/>
          <a:ext cx="6477000" cy="204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2687" tIns="374904" rIns="502687"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Spending on gold products exhibits a distinct pattern compared to other items. There is a peak in spending around the middle-income range, followed by a slight decrease in higher income brackets. This suggests nuanced perceptions or purposes associated with gold products across income levels.</a:t>
          </a:r>
          <a:endParaRPr lang="en-US" sz="1800" kern="1200" dirty="0"/>
        </a:p>
      </dsp:txBody>
      <dsp:txXfrm>
        <a:off x="0" y="2281874"/>
        <a:ext cx="6477000" cy="2041200"/>
      </dsp:txXfrm>
    </dsp:sp>
    <dsp:sp modelId="{7EC604BB-CF7C-4E72-8DB0-AB8ACAF59584}">
      <dsp:nvSpPr>
        <dsp:cNvPr id="0" name=""/>
        <dsp:cNvSpPr/>
      </dsp:nvSpPr>
      <dsp:spPr>
        <a:xfrm>
          <a:off x="323850" y="2016194"/>
          <a:ext cx="4533900"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371" tIns="0" rIns="171371" bIns="0" numCol="1" spcCol="1270" anchor="ctr" anchorCtr="0">
          <a:noAutofit/>
        </a:bodyPr>
        <a:lstStyle/>
        <a:p>
          <a:pPr marL="0" lvl="0" indent="0" algn="l" defTabSz="800100">
            <a:lnSpc>
              <a:spcPct val="90000"/>
            </a:lnSpc>
            <a:spcBef>
              <a:spcPct val="0"/>
            </a:spcBef>
            <a:spcAft>
              <a:spcPct val="35000"/>
            </a:spcAft>
            <a:buNone/>
          </a:pPr>
          <a:r>
            <a:rPr lang="en-US" sz="1800" b="1" i="0" kern="1200" dirty="0"/>
            <a:t>Unique Behavior for Gold Products:</a:t>
          </a:r>
          <a:endParaRPr lang="en-US" sz="1800" b="1" kern="1200" dirty="0"/>
        </a:p>
      </dsp:txBody>
      <dsp:txXfrm>
        <a:off x="349789" y="2042133"/>
        <a:ext cx="4482022" cy="479482"/>
      </dsp:txXfrm>
    </dsp:sp>
    <dsp:sp modelId="{55AB9E2A-00FD-4D21-8CCB-911FDF84BD3B}">
      <dsp:nvSpPr>
        <dsp:cNvPr id="0" name=""/>
        <dsp:cNvSpPr/>
      </dsp:nvSpPr>
      <dsp:spPr>
        <a:xfrm>
          <a:off x="0" y="4685954"/>
          <a:ext cx="6477000" cy="204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2687" tIns="374904" rIns="502687"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Spending on fish products shows less consistent patterns across income groups. While there is an overall increase in spending with income, fluctuations and inconsistencies are observed, indicating that factors beyond income influence spending behavior for fish products.</a:t>
          </a:r>
          <a:endParaRPr lang="en-US" sz="1800" kern="1200" dirty="0"/>
        </a:p>
      </dsp:txBody>
      <dsp:txXfrm>
        <a:off x="0" y="4685954"/>
        <a:ext cx="6477000" cy="2041200"/>
      </dsp:txXfrm>
    </dsp:sp>
    <dsp:sp modelId="{31CA0AED-441B-4328-A8B7-81DBD9ED43A5}">
      <dsp:nvSpPr>
        <dsp:cNvPr id="0" name=""/>
        <dsp:cNvSpPr/>
      </dsp:nvSpPr>
      <dsp:spPr>
        <a:xfrm>
          <a:off x="323850" y="4420274"/>
          <a:ext cx="4533900"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371" tIns="0" rIns="171371" bIns="0" numCol="1" spcCol="1270" anchor="ctr" anchorCtr="0">
          <a:noAutofit/>
        </a:bodyPr>
        <a:lstStyle/>
        <a:p>
          <a:pPr marL="0" lvl="0" indent="0" algn="l" defTabSz="800100">
            <a:lnSpc>
              <a:spcPct val="90000"/>
            </a:lnSpc>
            <a:spcBef>
              <a:spcPct val="0"/>
            </a:spcBef>
            <a:spcAft>
              <a:spcPct val="35000"/>
            </a:spcAft>
            <a:buNone/>
          </a:pPr>
          <a:r>
            <a:rPr lang="en-US" sz="1800" b="1" i="0" kern="1200" dirty="0"/>
            <a:t>Varied Patterns for Fish Products:</a:t>
          </a:r>
          <a:endParaRPr lang="en-US" sz="1800" b="1" kern="1200" dirty="0"/>
        </a:p>
      </dsp:txBody>
      <dsp:txXfrm>
        <a:off x="349789" y="4446213"/>
        <a:ext cx="4482022" cy="479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E38B0-973A-4819-836F-0D148E9CD57F}">
      <dsp:nvSpPr>
        <dsp:cNvPr id="0" name=""/>
        <dsp:cNvSpPr/>
      </dsp:nvSpPr>
      <dsp:spPr>
        <a:xfrm>
          <a:off x="158869" y="346469"/>
          <a:ext cx="14547717" cy="23059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dirty="0">
              <a:solidFill>
                <a:schemeClr val="tx1"/>
              </a:solidFill>
            </a:rPr>
            <a:t>Chi-Square Test:</a:t>
          </a:r>
          <a:br>
            <a:rPr lang="en-US" sz="2400" b="0" i="0" kern="1200" dirty="0"/>
          </a:br>
          <a:r>
            <a:rPr lang="en-US" sz="2400" b="0" i="0" kern="1200" dirty="0"/>
            <a:t>Chi-square test is used to determine the association between two categorical variables. It assesses whether there is a significant relationship between the variables based on observed and expected frequencies.</a:t>
          </a:r>
          <a:endParaRPr lang="en-US" sz="2400" kern="1200" dirty="0"/>
        </a:p>
      </dsp:txBody>
      <dsp:txXfrm>
        <a:off x="226407" y="414007"/>
        <a:ext cx="14412641" cy="2170835"/>
      </dsp:txXfrm>
    </dsp:sp>
    <dsp:sp modelId="{C921BF78-A5FE-47A7-84BD-54403960B199}">
      <dsp:nvSpPr>
        <dsp:cNvPr id="0" name=""/>
        <dsp:cNvSpPr/>
      </dsp:nvSpPr>
      <dsp:spPr>
        <a:xfrm rot="5405678">
          <a:off x="7062289" y="2452554"/>
          <a:ext cx="817665" cy="8382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n-US" sz="4100" kern="1200"/>
        </a:p>
      </dsp:txBody>
      <dsp:txXfrm rot="-5400000">
        <a:off x="7219839" y="2462864"/>
        <a:ext cx="502970" cy="572366"/>
      </dsp:txXfrm>
    </dsp:sp>
    <dsp:sp modelId="{80EE6333-FCF5-4043-99B4-3CB78C945196}">
      <dsp:nvSpPr>
        <dsp:cNvPr id="0" name=""/>
        <dsp:cNvSpPr/>
      </dsp:nvSpPr>
      <dsp:spPr>
        <a:xfrm>
          <a:off x="152412" y="3401460"/>
          <a:ext cx="14547717" cy="40142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endParaRPr lang="en-US" sz="2800" b="1" kern="1200" dirty="0">
            <a:solidFill>
              <a:schemeClr val="tx1"/>
            </a:solidFill>
          </a:endParaRPr>
        </a:p>
        <a:p>
          <a:pPr marL="0" lvl="0" indent="0" algn="l" defTabSz="1244600">
            <a:lnSpc>
              <a:spcPct val="90000"/>
            </a:lnSpc>
            <a:spcBef>
              <a:spcPct val="0"/>
            </a:spcBef>
            <a:spcAft>
              <a:spcPct val="35000"/>
            </a:spcAft>
            <a:buNone/>
          </a:pPr>
          <a:r>
            <a:rPr lang="en-US" sz="2800" b="1" kern="1200" dirty="0">
              <a:solidFill>
                <a:schemeClr val="tx1"/>
              </a:solidFill>
            </a:rPr>
            <a:t>Insights:</a:t>
          </a:r>
        </a:p>
        <a:p>
          <a:pPr marL="228600" lvl="1" indent="-228600" algn="just" defTabSz="1066800">
            <a:lnSpc>
              <a:spcPct val="90000"/>
            </a:lnSpc>
            <a:spcBef>
              <a:spcPct val="0"/>
            </a:spcBef>
            <a:spcAft>
              <a:spcPct val="15000"/>
            </a:spcAft>
            <a:buChar char="•"/>
          </a:pPr>
          <a:r>
            <a:rPr lang="en-US" sz="2400" b="0" i="0" kern="1200" dirty="0"/>
            <a:t>The analysis indicates that the recency of customers does not have a substantial impact on their complaint status, suggesting that customer complaints are not significantly influenced by how recently a customer has interacted with the business.</a:t>
          </a:r>
          <a:endParaRPr lang="en-US" sz="2400" kern="1200" dirty="0"/>
        </a:p>
        <a:p>
          <a:pPr marL="228600" lvl="1" indent="-228600" algn="just" defTabSz="1066800">
            <a:lnSpc>
              <a:spcPct val="90000"/>
            </a:lnSpc>
            <a:spcBef>
              <a:spcPct val="0"/>
            </a:spcBef>
            <a:spcAft>
              <a:spcPct val="15000"/>
            </a:spcAft>
            <a:buChar char="•"/>
          </a:pPr>
          <a:endParaRPr lang="en-US" sz="2400" kern="1200" dirty="0"/>
        </a:p>
        <a:p>
          <a:pPr marL="228600" lvl="1" indent="-228600" algn="just" defTabSz="1066800">
            <a:lnSpc>
              <a:spcPct val="90000"/>
            </a:lnSpc>
            <a:spcBef>
              <a:spcPct val="0"/>
            </a:spcBef>
            <a:spcAft>
              <a:spcPct val="15000"/>
            </a:spcAft>
            <a:buChar char="•"/>
          </a:pPr>
          <a:r>
            <a:rPr lang="en-US" sz="2400" b="0" i="0" kern="1200" dirty="0"/>
            <a:t>Understanding that recency does not play a significant role in complaint status can help businesses focus on addressing customer concerns and improving overall satisfaction, regardless of when the customer last engaged with the company.</a:t>
          </a:r>
          <a:endParaRPr lang="en-US" sz="2400" kern="1200" dirty="0"/>
        </a:p>
      </dsp:txBody>
      <dsp:txXfrm>
        <a:off x="269986" y="3519034"/>
        <a:ext cx="14312569" cy="37791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88C703-3C83-42B0-B300-9BB2E2432619}" type="datetimeFigureOut">
              <a:rPr lang="en-US" smtClean="0"/>
              <a:t>3/24/2024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19CE69-2C65-43C8-AC2A-B75BAE722B86}" type="slidenum">
              <a:rPr lang="en-US" smtClean="0"/>
              <a:t>‹#›</a:t>
            </a:fld>
            <a:endParaRPr lang="en-US"/>
          </a:p>
        </p:txBody>
      </p:sp>
    </p:spTree>
    <p:extLst>
      <p:ext uri="{BB962C8B-B14F-4D97-AF65-F5344CB8AC3E}">
        <p14:creationId xmlns:p14="http://schemas.microsoft.com/office/powerpoint/2010/main" val="1665150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7.png"/><Relationship Id="rId7" Type="http://schemas.openxmlformats.org/officeDocument/2006/relationships/diagramColors" Target="../diagrams/colors10.xml"/><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14.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15.svg"/><Relationship Id="rId9" Type="http://schemas.microsoft.com/office/2007/relationships/diagramDrawing" Target="../diagrams/drawing1.xml"/><Relationship Id="rId14"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14.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0" Type="http://schemas.openxmlformats.org/officeDocument/2006/relationships/diagramData" Target="../diagrams/data4.xml"/><Relationship Id="rId4" Type="http://schemas.openxmlformats.org/officeDocument/2006/relationships/image" Target="../media/image15.svg"/><Relationship Id="rId9" Type="http://schemas.microsoft.com/office/2007/relationships/diagramDrawing" Target="../diagrams/drawing3.xml"/><Relationship Id="rId14" Type="http://schemas.microsoft.com/office/2007/relationships/diagramDrawing" Target="../diagrams/drawing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3" Type="http://schemas.openxmlformats.org/officeDocument/2006/relationships/image" Target="../media/image17.png"/><Relationship Id="rId7" Type="http://schemas.openxmlformats.org/officeDocument/2006/relationships/diagramQuickStyle" Target="../diagrams/quickStyle5.xml"/><Relationship Id="rId12" Type="http://schemas.openxmlformats.org/officeDocument/2006/relationships/diagramQuickStyle" Target="../diagrams/quickStyle6.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Layout" Target="../diagrams/layout5.xml"/><Relationship Id="rId11" Type="http://schemas.openxmlformats.org/officeDocument/2006/relationships/diagramLayout" Target="../diagrams/layout6.xml"/><Relationship Id="rId5" Type="http://schemas.openxmlformats.org/officeDocument/2006/relationships/diagramData" Target="../diagrams/data5.xml"/><Relationship Id="rId10" Type="http://schemas.openxmlformats.org/officeDocument/2006/relationships/diagramData" Target="../diagrams/data6.xml"/><Relationship Id="rId4" Type="http://schemas.openxmlformats.org/officeDocument/2006/relationships/image" Target="../media/image18.svg"/><Relationship Id="rId9" Type="http://schemas.microsoft.com/office/2007/relationships/diagramDrawing" Target="../diagrams/drawing5.xml"/><Relationship Id="rId14" Type="http://schemas.microsoft.com/office/2007/relationships/diagramDrawing" Target="../diagrams/drawing6.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D4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C5E2C7-D0C0-6025-AE4F-18FA6F590F91}"/>
              </a:ext>
            </a:extLst>
          </p:cNvPr>
          <p:cNvSpPr/>
          <p:nvPr/>
        </p:nvSpPr>
        <p:spPr>
          <a:xfrm>
            <a:off x="0" y="0"/>
            <a:ext cx="18288000" cy="7124700"/>
          </a:xfrm>
          <a:prstGeom prst="rect">
            <a:avLst/>
          </a:prstGeom>
          <a:blipFill dpi="0" rotWithShape="1">
            <a:blip r:embed="rId2">
              <a:alphaModFix amt="86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914400" y="6819900"/>
            <a:ext cx="14625413" cy="1840247"/>
          </a:xfrm>
          <a:prstGeom prst="rect">
            <a:avLst/>
          </a:prstGeom>
        </p:spPr>
        <p:txBody>
          <a:bodyPr lIns="0" tIns="0" rIns="0" bIns="0" rtlCol="0" anchor="t">
            <a:spAutoFit/>
          </a:bodyPr>
          <a:lstStyle/>
          <a:p>
            <a:pPr>
              <a:lnSpc>
                <a:spcPts val="16800"/>
              </a:lnSpc>
              <a:spcBef>
                <a:spcPct val="0"/>
              </a:spcBef>
            </a:pPr>
            <a:r>
              <a:rPr lang="en-US" sz="8000" b="0" i="0" dirty="0">
                <a:solidFill>
                  <a:srgbClr val="E8E8E6"/>
                </a:solidFill>
                <a:effectLst/>
                <a:latin typeface="Arial Rounded MT Bold" panose="020F0704030504030204" pitchFamily="34" charset="0"/>
              </a:rPr>
              <a:t>Retail Case Study Analysis</a:t>
            </a:r>
            <a:endParaRPr lang="en-US" sz="8000" dirty="0">
              <a:solidFill>
                <a:srgbClr val="F4F4F4"/>
              </a:solidFill>
              <a:latin typeface="Arial Rounded MT Bold" panose="020F0704030504030204" pitchFamily="34" charset="0"/>
            </a:endParaRPr>
          </a:p>
        </p:txBody>
      </p:sp>
      <p:sp>
        <p:nvSpPr>
          <p:cNvPr id="4" name="TextBox 4"/>
          <p:cNvSpPr txBox="1"/>
          <p:nvPr/>
        </p:nvSpPr>
        <p:spPr>
          <a:xfrm>
            <a:off x="914400" y="9105900"/>
            <a:ext cx="11849101" cy="550728"/>
          </a:xfrm>
          <a:prstGeom prst="rect">
            <a:avLst/>
          </a:prstGeom>
        </p:spPr>
        <p:txBody>
          <a:bodyPr wrap="square" lIns="0" tIns="0" rIns="0" bIns="0" rtlCol="0" anchor="t">
            <a:spAutoFit/>
          </a:bodyPr>
          <a:lstStyle/>
          <a:p>
            <a:pPr>
              <a:lnSpc>
                <a:spcPts val="4688"/>
              </a:lnSpc>
              <a:spcBef>
                <a:spcPct val="0"/>
              </a:spcBef>
            </a:pPr>
            <a:r>
              <a:rPr lang="en-US" sz="3348" dirty="0">
                <a:solidFill>
                  <a:srgbClr val="F4F4F4"/>
                </a:solidFill>
                <a:latin typeface="Bahnschrift" panose="020B0502040204020203" pitchFamily="34" charset="0"/>
              </a:rPr>
              <a:t>Understanding Customer Behavior and Campaign Response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9000" b="-9000"/>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A4C937B-10AA-802D-5B73-95D5FC4E5A30}"/>
              </a:ext>
            </a:extLst>
          </p:cNvPr>
          <p:cNvGrpSpPr/>
          <p:nvPr/>
        </p:nvGrpSpPr>
        <p:grpSpPr>
          <a:xfrm>
            <a:off x="2250547" y="495300"/>
            <a:ext cx="13786906" cy="1544063"/>
            <a:chOff x="0" y="-83506"/>
            <a:chExt cx="16595651" cy="1901146"/>
          </a:xfrm>
        </p:grpSpPr>
        <p:sp>
          <p:nvSpPr>
            <p:cNvPr id="6" name="Rectangle 5">
              <a:extLst>
                <a:ext uri="{FF2B5EF4-FFF2-40B4-BE49-F238E27FC236}">
                  <a16:creationId xmlns:a16="http://schemas.microsoft.com/office/drawing/2014/main" id="{125A7D21-CFE6-7F40-048C-193FFDB4A36A}"/>
                </a:ext>
              </a:extLst>
            </p:cNvPr>
            <p:cNvSpPr/>
            <p:nvPr/>
          </p:nvSpPr>
          <p:spPr>
            <a:xfrm>
              <a:off x="0" y="327262"/>
              <a:ext cx="16002000" cy="14553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TextBox 6">
              <a:extLst>
                <a:ext uri="{FF2B5EF4-FFF2-40B4-BE49-F238E27FC236}">
                  <a16:creationId xmlns:a16="http://schemas.microsoft.com/office/drawing/2014/main" id="{A02641F8-BE9C-2579-FBB0-8E6BE4D81478}"/>
                </a:ext>
              </a:extLst>
            </p:cNvPr>
            <p:cNvSpPr txBox="1"/>
            <p:nvPr/>
          </p:nvSpPr>
          <p:spPr>
            <a:xfrm>
              <a:off x="465335" y="-83506"/>
              <a:ext cx="16130316" cy="190114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41933" tIns="458216" rIns="1241933" bIns="199136" numCol="1" spcCol="1270" anchor="t" anchorCtr="0">
              <a:noAutofit/>
            </a:bodyPr>
            <a:lstStyle/>
            <a:p>
              <a:pPr marL="285750" lvl="1" indent="-285750" algn="ctr" defTabSz="1244600">
                <a:lnSpc>
                  <a:spcPct val="90000"/>
                </a:lnSpc>
                <a:spcBef>
                  <a:spcPct val="0"/>
                </a:spcBef>
                <a:spcAft>
                  <a:spcPct val="15000"/>
                </a:spcAft>
                <a:buNone/>
              </a:pPr>
              <a:endParaRPr lang="en-US" sz="2800" i="1" dirty="0"/>
            </a:p>
            <a:p>
              <a:pPr marL="285750" lvl="1" indent="-285750" algn="ctr" defTabSz="1244600">
                <a:lnSpc>
                  <a:spcPct val="90000"/>
                </a:lnSpc>
                <a:spcBef>
                  <a:spcPct val="0"/>
                </a:spcBef>
                <a:spcAft>
                  <a:spcPct val="15000"/>
                </a:spcAft>
                <a:buNone/>
              </a:pPr>
              <a:r>
                <a:rPr lang="en-US" sz="2800" i="1" dirty="0"/>
                <a:t>Profile of people who respond vs. who don’t</a:t>
              </a:r>
              <a:endParaRPr lang="en-US" sz="2800" kern="1200" dirty="0"/>
            </a:p>
          </p:txBody>
        </p:sp>
      </p:grpSp>
      <p:grpSp>
        <p:nvGrpSpPr>
          <p:cNvPr id="8" name="Group 7">
            <a:extLst>
              <a:ext uri="{FF2B5EF4-FFF2-40B4-BE49-F238E27FC236}">
                <a16:creationId xmlns:a16="http://schemas.microsoft.com/office/drawing/2014/main" id="{201DB9C7-985E-1763-8B0E-A8EB38236BA0}"/>
              </a:ext>
            </a:extLst>
          </p:cNvPr>
          <p:cNvGrpSpPr/>
          <p:nvPr/>
        </p:nvGrpSpPr>
        <p:grpSpPr>
          <a:xfrm>
            <a:off x="5072568" y="208949"/>
            <a:ext cx="9362351" cy="743552"/>
            <a:chOff x="2362231" y="2"/>
            <a:chExt cx="11201400" cy="649440"/>
          </a:xfrm>
        </p:grpSpPr>
        <p:sp>
          <p:nvSpPr>
            <p:cNvPr id="9" name="Rectangle: Rounded Corners 8">
              <a:extLst>
                <a:ext uri="{FF2B5EF4-FFF2-40B4-BE49-F238E27FC236}">
                  <a16:creationId xmlns:a16="http://schemas.microsoft.com/office/drawing/2014/main" id="{D1D08BDA-21A4-6AD2-7119-58E4D7A4D852}"/>
                </a:ext>
              </a:extLst>
            </p:cNvPr>
            <p:cNvSpPr/>
            <p:nvPr/>
          </p:nvSpPr>
          <p:spPr>
            <a:xfrm>
              <a:off x="2362231" y="2"/>
              <a:ext cx="11201400" cy="6494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6">
              <a:extLst>
                <a:ext uri="{FF2B5EF4-FFF2-40B4-BE49-F238E27FC236}">
                  <a16:creationId xmlns:a16="http://schemas.microsoft.com/office/drawing/2014/main" id="{5F7445A9-1186-666C-4C46-799149CEC3BA}"/>
                </a:ext>
              </a:extLst>
            </p:cNvPr>
            <p:cNvSpPr txBox="1"/>
            <p:nvPr/>
          </p:nvSpPr>
          <p:spPr>
            <a:xfrm>
              <a:off x="2393934" y="31705"/>
              <a:ext cx="11137994" cy="586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3386" tIns="0" rIns="423386" bIns="0" numCol="1" spcCol="1270" anchor="ctr" anchorCtr="0">
              <a:noAutofit/>
            </a:bodyPr>
            <a:lstStyle/>
            <a:p>
              <a:pPr marL="0" lvl="0" indent="0" algn="ctr" defTabSz="1244600">
                <a:lnSpc>
                  <a:spcPct val="90000"/>
                </a:lnSpc>
                <a:spcBef>
                  <a:spcPct val="0"/>
                </a:spcBef>
                <a:spcAft>
                  <a:spcPct val="35000"/>
                </a:spcAft>
                <a:buNone/>
              </a:pPr>
              <a:r>
                <a:rPr lang="en-US" sz="2800" b="1" i="1" kern="1200" dirty="0"/>
                <a:t>OBJECTIVE 6</a:t>
              </a:r>
            </a:p>
          </p:txBody>
        </p:sp>
      </p:grpSp>
      <p:pic>
        <p:nvPicPr>
          <p:cNvPr id="14" name="Picture 13">
            <a:extLst>
              <a:ext uri="{FF2B5EF4-FFF2-40B4-BE49-F238E27FC236}">
                <a16:creationId xmlns:a16="http://schemas.microsoft.com/office/drawing/2014/main" id="{BCFD655C-BDA2-55CC-E909-53497303E28F}"/>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85800" y="2857500"/>
            <a:ext cx="8458200" cy="6943552"/>
          </a:xfrm>
          <a:prstGeom prst="rect">
            <a:avLst/>
          </a:prstGeom>
        </p:spPr>
      </p:pic>
      <p:graphicFrame>
        <p:nvGraphicFramePr>
          <p:cNvPr id="18" name="Diagram 17">
            <a:extLst>
              <a:ext uri="{FF2B5EF4-FFF2-40B4-BE49-F238E27FC236}">
                <a16:creationId xmlns:a16="http://schemas.microsoft.com/office/drawing/2014/main" id="{085FB23D-2548-6506-7187-7E6F579D06D9}"/>
              </a:ext>
            </a:extLst>
          </p:cNvPr>
          <p:cNvGraphicFramePr/>
          <p:nvPr>
            <p:extLst>
              <p:ext uri="{D42A27DB-BD31-4B8C-83A1-F6EECF244321}">
                <p14:modId xmlns:p14="http://schemas.microsoft.com/office/powerpoint/2010/main" val="838917597"/>
              </p:ext>
            </p:extLst>
          </p:nvPr>
        </p:nvGraphicFramePr>
        <p:xfrm>
          <a:off x="10149840" y="2857500"/>
          <a:ext cx="7740000" cy="738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9000" b="-9000"/>
          </a:stretch>
        </a:blip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F11E129-F732-0D61-B66F-01FEAF6AF1F0}"/>
              </a:ext>
            </a:extLst>
          </p:cNvPr>
          <p:cNvGraphicFramePr/>
          <p:nvPr>
            <p:extLst>
              <p:ext uri="{D42A27DB-BD31-4B8C-83A1-F6EECF244321}">
                <p14:modId xmlns:p14="http://schemas.microsoft.com/office/powerpoint/2010/main" val="3619766024"/>
              </p:ext>
            </p:extLst>
          </p:nvPr>
        </p:nvGraphicFramePr>
        <p:xfrm>
          <a:off x="152400" y="1976088"/>
          <a:ext cx="17754600" cy="7993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reeform 4"/>
          <p:cNvSpPr/>
          <p:nvPr/>
        </p:nvSpPr>
        <p:spPr>
          <a:xfrm flipH="1">
            <a:off x="14330236" y="0"/>
            <a:ext cx="3957764" cy="3967417"/>
          </a:xfrm>
          <a:custGeom>
            <a:avLst/>
            <a:gdLst/>
            <a:ahLst/>
            <a:cxnLst/>
            <a:rect l="l" t="t" r="r" b="b"/>
            <a:pathLst>
              <a:path w="3957764" h="3967417">
                <a:moveTo>
                  <a:pt x="3957764" y="0"/>
                </a:moveTo>
                <a:lnTo>
                  <a:pt x="0" y="0"/>
                </a:lnTo>
                <a:lnTo>
                  <a:pt x="0" y="3967417"/>
                </a:lnTo>
                <a:lnTo>
                  <a:pt x="3957764" y="3967417"/>
                </a:lnTo>
                <a:lnTo>
                  <a:pt x="39577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7">
            <a:extLst>
              <a:ext uri="{FF2B5EF4-FFF2-40B4-BE49-F238E27FC236}">
                <a16:creationId xmlns:a16="http://schemas.microsoft.com/office/drawing/2014/main" id="{4FDB7FAF-7493-B39B-E5A1-89218CD148D8}"/>
              </a:ext>
            </a:extLst>
          </p:cNvPr>
          <p:cNvSpPr txBox="1"/>
          <p:nvPr/>
        </p:nvSpPr>
        <p:spPr>
          <a:xfrm>
            <a:off x="3200400" y="266700"/>
            <a:ext cx="11241848" cy="92333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erlin Sans FB" panose="020E0602020502020306" pitchFamily="34" charset="0"/>
              </a:rPr>
              <a:t>Conclusion and Recommendations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9000" b="-9000"/>
          </a:stretch>
        </a:blipFill>
        <a:effectLst/>
      </p:bgPr>
    </p:bg>
    <p:spTree>
      <p:nvGrpSpPr>
        <p:cNvPr id="1" name=""/>
        <p:cNvGrpSpPr/>
        <p:nvPr/>
      </p:nvGrpSpPr>
      <p:grpSpPr>
        <a:xfrm>
          <a:off x="0" y="0"/>
          <a:ext cx="0" cy="0"/>
          <a:chOff x="0" y="0"/>
          <a:chExt cx="0" cy="0"/>
        </a:xfrm>
      </p:grpSpPr>
      <p:sp>
        <p:nvSpPr>
          <p:cNvPr id="3" name="TextBox 3"/>
          <p:cNvSpPr txBox="1"/>
          <p:nvPr/>
        </p:nvSpPr>
        <p:spPr>
          <a:xfrm>
            <a:off x="8000253" y="3998424"/>
            <a:ext cx="3418837" cy="2268121"/>
          </a:xfrm>
          <a:prstGeom prst="rect">
            <a:avLst/>
          </a:prstGeom>
        </p:spPr>
        <p:txBody>
          <a:bodyPr wrap="square" lIns="0" tIns="0" rIns="0" bIns="0" rtlCol="0" anchor="t">
            <a:spAutoFit/>
          </a:bodyPr>
          <a:lstStyle/>
          <a:p>
            <a:pPr marL="0" lvl="0" indent="0" algn="just">
              <a:lnSpc>
                <a:spcPts val="4480"/>
              </a:lnSpc>
              <a:spcBef>
                <a:spcPct val="0"/>
              </a:spcBef>
            </a:pPr>
            <a:r>
              <a:rPr lang="en-US" sz="3200" i="1" dirty="0">
                <a:solidFill>
                  <a:schemeClr val="accent4">
                    <a:lumMod val="50000"/>
                  </a:schemeClr>
                </a:solidFill>
                <a:effectLst>
                  <a:outerShdw blurRad="38100" dist="38100" dir="2700000" algn="tl">
                    <a:srgbClr val="000000">
                      <a:alpha val="43137"/>
                    </a:srgbClr>
                  </a:outerShdw>
                </a:effectLst>
                <a:highlight>
                  <a:srgbClr val="C0C0C0"/>
                </a:highlight>
                <a:latin typeface="Imprint MT Shadow" panose="04020605060303030202" pitchFamily="82" charset="0"/>
              </a:rPr>
              <a:t>C</a:t>
            </a:r>
            <a:r>
              <a:rPr lang="en-US" sz="3200" i="1" u="none" dirty="0">
                <a:solidFill>
                  <a:schemeClr val="accent4">
                    <a:lumMod val="50000"/>
                  </a:schemeClr>
                </a:solidFill>
                <a:effectLst>
                  <a:outerShdw blurRad="38100" dist="38100" dir="2700000" algn="tl">
                    <a:srgbClr val="000000">
                      <a:alpha val="43137"/>
                    </a:srgbClr>
                  </a:outerShdw>
                </a:effectLst>
                <a:highlight>
                  <a:srgbClr val="C0C0C0"/>
                </a:highlight>
                <a:latin typeface="Imprint MT Shadow" panose="04020605060303030202" pitchFamily="82" charset="0"/>
              </a:rPr>
              <a:t>omplaint patterns of recent customers compared to older customers</a:t>
            </a:r>
          </a:p>
        </p:txBody>
      </p:sp>
      <p:sp>
        <p:nvSpPr>
          <p:cNvPr id="4" name="TextBox 4"/>
          <p:cNvSpPr txBox="1"/>
          <p:nvPr/>
        </p:nvSpPr>
        <p:spPr>
          <a:xfrm>
            <a:off x="166075" y="2430623"/>
            <a:ext cx="6096000" cy="1002390"/>
          </a:xfrm>
          <a:prstGeom prst="rect">
            <a:avLst/>
          </a:prstGeom>
        </p:spPr>
        <p:txBody>
          <a:bodyPr wrap="square" lIns="0" tIns="0" rIns="0" bIns="0" rtlCol="0" anchor="t">
            <a:spAutoFit/>
          </a:bodyPr>
          <a:lstStyle/>
          <a:p>
            <a:pPr marL="0" lvl="0" indent="0">
              <a:lnSpc>
                <a:spcPts val="8400"/>
              </a:lnSpc>
            </a:pPr>
            <a:r>
              <a:rPr lang="en-US" sz="5400" u="none" dirty="0">
                <a:solidFill>
                  <a:schemeClr val="accent4">
                    <a:lumMod val="50000"/>
                  </a:schemeClr>
                </a:solidFill>
                <a:latin typeface="Public Sans Bold"/>
              </a:rPr>
              <a:t>Business Problem</a:t>
            </a:r>
          </a:p>
        </p:txBody>
      </p:sp>
      <p:sp>
        <p:nvSpPr>
          <p:cNvPr id="5" name="Freeform 5"/>
          <p:cNvSpPr/>
          <p:nvPr/>
        </p:nvSpPr>
        <p:spPr>
          <a:xfrm>
            <a:off x="12545657" y="4617620"/>
            <a:ext cx="832145" cy="803398"/>
          </a:xfrm>
          <a:custGeom>
            <a:avLst/>
            <a:gdLst/>
            <a:ahLst/>
            <a:cxnLst/>
            <a:rect l="l" t="t" r="r" b="b"/>
            <a:pathLst>
              <a:path w="832145" h="803398">
                <a:moveTo>
                  <a:pt x="0" y="0"/>
                </a:moveTo>
                <a:lnTo>
                  <a:pt x="832146" y="0"/>
                </a:lnTo>
                <a:lnTo>
                  <a:pt x="832146" y="803398"/>
                </a:lnTo>
                <a:lnTo>
                  <a:pt x="0" y="8033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616609" y="4634277"/>
            <a:ext cx="772033" cy="772033"/>
          </a:xfrm>
          <a:custGeom>
            <a:avLst/>
            <a:gdLst/>
            <a:ahLst/>
            <a:cxnLst/>
            <a:rect l="l" t="t" r="r" b="b"/>
            <a:pathLst>
              <a:path w="772033" h="772033">
                <a:moveTo>
                  <a:pt x="0" y="0"/>
                </a:moveTo>
                <a:lnTo>
                  <a:pt x="772033" y="0"/>
                </a:lnTo>
                <a:lnTo>
                  <a:pt x="772033" y="772033"/>
                </a:lnTo>
                <a:lnTo>
                  <a:pt x="0" y="772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3922559" y="3890131"/>
            <a:ext cx="3885271" cy="2258375"/>
          </a:xfrm>
          <a:prstGeom prst="rect">
            <a:avLst/>
          </a:prstGeom>
        </p:spPr>
        <p:txBody>
          <a:bodyPr wrap="square" lIns="0" tIns="0" rIns="0" bIns="0" rtlCol="0" anchor="t">
            <a:spAutoFit/>
          </a:bodyPr>
          <a:lstStyle/>
          <a:p>
            <a:pPr marL="0" lvl="0" indent="0" algn="just">
              <a:lnSpc>
                <a:spcPts val="4480"/>
              </a:lnSpc>
              <a:spcBef>
                <a:spcPct val="0"/>
              </a:spcBef>
            </a:pPr>
            <a:r>
              <a:rPr lang="en-US" sz="3200" i="1" dirty="0">
                <a:solidFill>
                  <a:schemeClr val="accent2">
                    <a:lumMod val="50000"/>
                  </a:schemeClr>
                </a:solidFill>
                <a:effectLst>
                  <a:outerShdw blurRad="38100" dist="38100" dir="2700000" algn="tl">
                    <a:srgbClr val="000000">
                      <a:alpha val="43137"/>
                    </a:srgbClr>
                  </a:outerShdw>
                </a:effectLst>
                <a:highlight>
                  <a:srgbClr val="C0C0C0"/>
                </a:highlight>
                <a:latin typeface="Imprint MT Shadow" panose="04020605060303030202" pitchFamily="82" charset="0"/>
              </a:rPr>
              <a:t>C</a:t>
            </a:r>
            <a:r>
              <a:rPr lang="en-US" sz="3200" i="1" u="none" dirty="0">
                <a:solidFill>
                  <a:schemeClr val="accent2">
                    <a:lumMod val="50000"/>
                  </a:schemeClr>
                </a:solidFill>
                <a:effectLst>
                  <a:outerShdw blurRad="38100" dist="38100" dir="2700000" algn="tl">
                    <a:srgbClr val="000000">
                      <a:alpha val="43137"/>
                    </a:srgbClr>
                  </a:outerShdw>
                </a:effectLst>
                <a:highlight>
                  <a:srgbClr val="C0C0C0"/>
                </a:highlight>
                <a:latin typeface="Imprint MT Shadow" panose="04020605060303030202" pitchFamily="82" charset="0"/>
              </a:rPr>
              <a:t>orrelation between campaign acceptance in the first and subsequent campaigns</a:t>
            </a:r>
          </a:p>
        </p:txBody>
      </p:sp>
      <p:sp>
        <p:nvSpPr>
          <p:cNvPr id="10" name="TextBox 10"/>
          <p:cNvSpPr txBox="1"/>
          <p:nvPr/>
        </p:nvSpPr>
        <p:spPr>
          <a:xfrm>
            <a:off x="8000253" y="1199827"/>
            <a:ext cx="3418837" cy="1681294"/>
          </a:xfrm>
          <a:prstGeom prst="rect">
            <a:avLst/>
          </a:prstGeom>
        </p:spPr>
        <p:txBody>
          <a:bodyPr wrap="square" lIns="0" tIns="0" rIns="0" bIns="0" rtlCol="0" anchor="t">
            <a:spAutoFit/>
          </a:bodyPr>
          <a:lstStyle/>
          <a:p>
            <a:pPr marL="0" lvl="0" indent="0" algn="just">
              <a:lnSpc>
                <a:spcPts val="4480"/>
              </a:lnSpc>
              <a:spcBef>
                <a:spcPct val="0"/>
              </a:spcBef>
            </a:pPr>
            <a:r>
              <a:rPr lang="en-US" sz="3200" i="1" dirty="0">
                <a:solidFill>
                  <a:schemeClr val="accent2">
                    <a:lumMod val="50000"/>
                  </a:schemeClr>
                </a:solidFill>
                <a:effectLst>
                  <a:outerShdw blurRad="38100" dist="38100" dir="2700000" algn="tl">
                    <a:srgbClr val="000000">
                      <a:alpha val="43137"/>
                    </a:srgbClr>
                  </a:outerShdw>
                </a:effectLst>
                <a:highlight>
                  <a:srgbClr val="C0C0C0"/>
                </a:highlight>
                <a:latin typeface="Imprint MT Shadow" panose="04020605060303030202" pitchFamily="82" charset="0"/>
              </a:rPr>
              <a:t>K</a:t>
            </a:r>
            <a:r>
              <a:rPr lang="en-US" sz="3200" i="1" u="none" dirty="0">
                <a:solidFill>
                  <a:schemeClr val="accent2">
                    <a:lumMod val="50000"/>
                  </a:schemeClr>
                </a:solidFill>
                <a:effectLst>
                  <a:outerShdw blurRad="38100" dist="38100" dir="2700000" algn="tl">
                    <a:srgbClr val="000000">
                      <a:alpha val="43137"/>
                    </a:srgbClr>
                  </a:outerShdw>
                </a:effectLst>
                <a:highlight>
                  <a:srgbClr val="C0C0C0"/>
                </a:highlight>
                <a:latin typeface="Imprint MT Shadow" panose="04020605060303030202" pitchFamily="82" charset="0"/>
              </a:rPr>
              <a:t>ind of customers respond to different campaigns</a:t>
            </a:r>
          </a:p>
        </p:txBody>
      </p:sp>
      <p:sp>
        <p:nvSpPr>
          <p:cNvPr id="11" name="Freeform 11"/>
          <p:cNvSpPr/>
          <p:nvPr/>
        </p:nvSpPr>
        <p:spPr>
          <a:xfrm>
            <a:off x="12652915" y="1635729"/>
            <a:ext cx="617627" cy="772033"/>
          </a:xfrm>
          <a:custGeom>
            <a:avLst/>
            <a:gdLst/>
            <a:ahLst/>
            <a:cxnLst/>
            <a:rect l="l" t="t" r="r" b="b"/>
            <a:pathLst>
              <a:path w="617627" h="772033">
                <a:moveTo>
                  <a:pt x="0" y="0"/>
                </a:moveTo>
                <a:lnTo>
                  <a:pt x="617627" y="0"/>
                </a:lnTo>
                <a:lnTo>
                  <a:pt x="617627" y="772033"/>
                </a:lnTo>
                <a:lnTo>
                  <a:pt x="0" y="7720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6663632" y="1658590"/>
            <a:ext cx="677986" cy="772033"/>
          </a:xfrm>
          <a:custGeom>
            <a:avLst/>
            <a:gdLst/>
            <a:ahLst/>
            <a:cxnLst/>
            <a:rect l="l" t="t" r="r" b="b"/>
            <a:pathLst>
              <a:path w="677986" h="772033">
                <a:moveTo>
                  <a:pt x="0" y="0"/>
                </a:moveTo>
                <a:lnTo>
                  <a:pt x="677985" y="0"/>
                </a:lnTo>
                <a:lnTo>
                  <a:pt x="677985" y="772033"/>
                </a:lnTo>
                <a:lnTo>
                  <a:pt x="0" y="7720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3922559" y="1181100"/>
            <a:ext cx="3885271" cy="1681294"/>
          </a:xfrm>
          <a:prstGeom prst="rect">
            <a:avLst/>
          </a:prstGeom>
        </p:spPr>
        <p:txBody>
          <a:bodyPr wrap="square" lIns="0" tIns="0" rIns="0" bIns="0" rtlCol="0" anchor="t">
            <a:spAutoFit/>
          </a:bodyPr>
          <a:lstStyle/>
          <a:p>
            <a:pPr marL="0" lvl="0" indent="0" algn="just">
              <a:lnSpc>
                <a:spcPts val="4480"/>
              </a:lnSpc>
              <a:spcBef>
                <a:spcPct val="0"/>
              </a:spcBef>
            </a:pPr>
            <a:r>
              <a:rPr lang="en-US" sz="3200" i="1" dirty="0">
                <a:solidFill>
                  <a:schemeClr val="accent4">
                    <a:lumMod val="50000"/>
                  </a:schemeClr>
                </a:solidFill>
                <a:effectLst>
                  <a:outerShdw blurRad="38100" dist="38100" dir="2700000" algn="tl">
                    <a:srgbClr val="000000">
                      <a:alpha val="43137"/>
                    </a:srgbClr>
                  </a:outerShdw>
                </a:effectLst>
                <a:highlight>
                  <a:srgbClr val="C0C0C0"/>
                </a:highlight>
                <a:latin typeface="Imprint MT Shadow" panose="04020605060303030202" pitchFamily="82" charset="0"/>
              </a:rPr>
              <a:t>I</a:t>
            </a:r>
            <a:r>
              <a:rPr lang="en-US" sz="3200" i="1" u="none" dirty="0">
                <a:solidFill>
                  <a:schemeClr val="accent4">
                    <a:lumMod val="50000"/>
                  </a:schemeClr>
                </a:solidFill>
                <a:effectLst>
                  <a:outerShdw blurRad="38100" dist="38100" dir="2700000" algn="tl">
                    <a:srgbClr val="000000">
                      <a:alpha val="43137"/>
                    </a:srgbClr>
                  </a:outerShdw>
                </a:effectLst>
                <a:highlight>
                  <a:srgbClr val="C0C0C0"/>
                </a:highlight>
                <a:latin typeface="Imprint MT Shadow" panose="04020605060303030202" pitchFamily="82" charset="0"/>
              </a:rPr>
              <a:t>ncome level impact spending on specific product categories</a:t>
            </a:r>
          </a:p>
        </p:txBody>
      </p:sp>
      <p:sp>
        <p:nvSpPr>
          <p:cNvPr id="16" name="TextBox 4">
            <a:extLst>
              <a:ext uri="{FF2B5EF4-FFF2-40B4-BE49-F238E27FC236}">
                <a16:creationId xmlns:a16="http://schemas.microsoft.com/office/drawing/2014/main" id="{59F376C0-E04A-176E-9185-5C5A3D101519}"/>
              </a:ext>
            </a:extLst>
          </p:cNvPr>
          <p:cNvSpPr txBox="1"/>
          <p:nvPr/>
        </p:nvSpPr>
        <p:spPr>
          <a:xfrm>
            <a:off x="299653" y="3998424"/>
            <a:ext cx="5491547" cy="3724033"/>
          </a:xfrm>
          <a:prstGeom prst="rect">
            <a:avLst/>
          </a:prstGeom>
        </p:spPr>
        <p:txBody>
          <a:bodyPr wrap="square" lIns="0" tIns="0" rIns="0" bIns="0" rtlCol="0" anchor="t">
            <a:spAutoFit/>
          </a:bodyPr>
          <a:lstStyle/>
          <a:p>
            <a:pPr marL="0" lvl="0" indent="0">
              <a:lnSpc>
                <a:spcPts val="4200"/>
              </a:lnSpc>
              <a:spcBef>
                <a:spcPct val="0"/>
              </a:spcBef>
            </a:pPr>
            <a:r>
              <a:rPr lang="en-US" sz="3200" b="1" i="0" dirty="0">
                <a:solidFill>
                  <a:schemeClr val="accent2">
                    <a:lumMod val="50000"/>
                  </a:schemeClr>
                </a:solidFill>
                <a:effectLst/>
                <a:latin typeface="Aptos Narrow" panose="020B0004020202020204" pitchFamily="34" charset="0"/>
              </a:rPr>
              <a:t>Objective</a:t>
            </a:r>
            <a:r>
              <a:rPr lang="en-US" sz="3200" b="0" i="0" dirty="0">
                <a:solidFill>
                  <a:schemeClr val="accent2">
                    <a:lumMod val="50000"/>
                  </a:schemeClr>
                </a:solidFill>
                <a:effectLst/>
                <a:latin typeface="Aptos Narrow" panose="020B0004020202020204" pitchFamily="34" charset="0"/>
              </a:rPr>
              <a:t>:</a:t>
            </a:r>
            <a:br>
              <a:rPr lang="en-US" sz="3200" b="0" i="0" dirty="0">
                <a:solidFill>
                  <a:schemeClr val="accent2">
                    <a:lumMod val="50000"/>
                  </a:schemeClr>
                </a:solidFill>
                <a:effectLst/>
                <a:latin typeface="Aptos Narrow" panose="020B0004020202020204" pitchFamily="34" charset="0"/>
              </a:rPr>
            </a:br>
            <a:r>
              <a:rPr lang="en-US" sz="3200" b="0" i="0" dirty="0">
                <a:solidFill>
                  <a:schemeClr val="accent2">
                    <a:lumMod val="50000"/>
                  </a:schemeClr>
                </a:solidFill>
                <a:effectLst/>
                <a:latin typeface="Aptos Narrow" panose="020B0004020202020204" pitchFamily="34" charset="0"/>
              </a:rPr>
              <a:t>The retailer aims to understand customer behavior and campaign response to optimize marketing strategies and enhance customer engagement.</a:t>
            </a:r>
            <a:br>
              <a:rPr lang="en-US" sz="3200" b="0" i="0" dirty="0">
                <a:solidFill>
                  <a:srgbClr val="0070C0"/>
                </a:solidFill>
                <a:effectLst/>
                <a:latin typeface="__fkGroteskNeue_a82850"/>
              </a:rPr>
            </a:br>
            <a:endParaRPr lang="en-US" sz="3000" u="none" dirty="0">
              <a:solidFill>
                <a:srgbClr val="0070C0"/>
              </a:solidFill>
              <a:latin typeface="Public Sans"/>
            </a:endParaRPr>
          </a:p>
        </p:txBody>
      </p:sp>
      <p:sp>
        <p:nvSpPr>
          <p:cNvPr id="24" name="Freeform 20">
            <a:extLst>
              <a:ext uri="{FF2B5EF4-FFF2-40B4-BE49-F238E27FC236}">
                <a16:creationId xmlns:a16="http://schemas.microsoft.com/office/drawing/2014/main" id="{43B13139-DE80-EDAA-A8C9-AA7694350076}"/>
              </a:ext>
            </a:extLst>
          </p:cNvPr>
          <p:cNvSpPr/>
          <p:nvPr/>
        </p:nvSpPr>
        <p:spPr>
          <a:xfrm>
            <a:off x="8474437" y="8181960"/>
            <a:ext cx="669563" cy="772033"/>
          </a:xfrm>
          <a:custGeom>
            <a:avLst/>
            <a:gdLst/>
            <a:ahLst/>
            <a:cxnLst/>
            <a:rect l="l" t="t" r="r" b="b"/>
            <a:pathLst>
              <a:path w="669563" h="772033">
                <a:moveTo>
                  <a:pt x="0" y="0"/>
                </a:moveTo>
                <a:lnTo>
                  <a:pt x="669563" y="0"/>
                </a:lnTo>
                <a:lnTo>
                  <a:pt x="669563" y="772034"/>
                </a:lnTo>
                <a:lnTo>
                  <a:pt x="0" y="77203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TextBox 3">
            <a:extLst>
              <a:ext uri="{FF2B5EF4-FFF2-40B4-BE49-F238E27FC236}">
                <a16:creationId xmlns:a16="http://schemas.microsoft.com/office/drawing/2014/main" id="{D71FC054-9286-6B3C-C880-60B946F5FDFD}"/>
              </a:ext>
            </a:extLst>
          </p:cNvPr>
          <p:cNvSpPr txBox="1"/>
          <p:nvPr/>
        </p:nvSpPr>
        <p:spPr>
          <a:xfrm>
            <a:off x="9755858" y="7722457"/>
            <a:ext cx="6543221" cy="1691040"/>
          </a:xfrm>
          <a:prstGeom prst="rect">
            <a:avLst/>
          </a:prstGeom>
        </p:spPr>
        <p:txBody>
          <a:bodyPr wrap="square" lIns="0" tIns="0" rIns="0" bIns="0" rtlCol="0" anchor="t">
            <a:spAutoFit/>
          </a:bodyPr>
          <a:lstStyle/>
          <a:p>
            <a:pPr marL="0" lvl="0" indent="0" algn="just">
              <a:lnSpc>
                <a:spcPts val="4480"/>
              </a:lnSpc>
              <a:spcBef>
                <a:spcPct val="0"/>
              </a:spcBef>
            </a:pPr>
            <a:r>
              <a:rPr lang="en-US" sz="3200" i="1" dirty="0">
                <a:solidFill>
                  <a:schemeClr val="accent4">
                    <a:lumMod val="50000"/>
                  </a:schemeClr>
                </a:solidFill>
                <a:effectLst>
                  <a:outerShdw blurRad="38100" dist="38100" dir="2700000" algn="tl">
                    <a:srgbClr val="000000">
                      <a:alpha val="43137"/>
                    </a:srgbClr>
                  </a:outerShdw>
                </a:effectLst>
                <a:highlight>
                  <a:srgbClr val="C0C0C0"/>
                </a:highlight>
                <a:latin typeface="Imprint MT Shadow" panose="04020605060303030202" pitchFamily="82" charset="0"/>
              </a:rPr>
              <a:t>Distinguishing characteristics of customers who respond to campaigns versus those who do not</a:t>
            </a:r>
            <a:endParaRPr lang="en-US" sz="3200" i="1" u="none" dirty="0">
              <a:solidFill>
                <a:schemeClr val="accent4">
                  <a:lumMod val="50000"/>
                </a:schemeClr>
              </a:solidFill>
              <a:effectLst>
                <a:outerShdw blurRad="38100" dist="38100" dir="2700000" algn="tl">
                  <a:srgbClr val="000000">
                    <a:alpha val="43137"/>
                  </a:srgbClr>
                </a:outerShdw>
              </a:effectLst>
              <a:highlight>
                <a:srgbClr val="C0C0C0"/>
              </a:highlight>
              <a:latin typeface="Imprint MT Shadow" panose="04020605060303030202" pitchFamily="8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rot="-10800000">
            <a:off x="16018864" y="0"/>
            <a:ext cx="2272999" cy="2269362"/>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101D42"/>
            </a:solidFill>
          </p:spPr>
        </p:sp>
      </p:grpSp>
      <p:sp>
        <p:nvSpPr>
          <p:cNvPr id="5" name="Freeform 5"/>
          <p:cNvSpPr/>
          <p:nvPr/>
        </p:nvSpPr>
        <p:spPr>
          <a:xfrm flipV="1">
            <a:off x="0" y="7144955"/>
            <a:ext cx="3134400" cy="3142045"/>
          </a:xfrm>
          <a:custGeom>
            <a:avLst/>
            <a:gdLst/>
            <a:ahLst/>
            <a:cxnLst/>
            <a:rect l="l" t="t" r="r" b="b"/>
            <a:pathLst>
              <a:path w="3134400" h="3142045">
                <a:moveTo>
                  <a:pt x="0" y="3142045"/>
                </a:moveTo>
                <a:lnTo>
                  <a:pt x="3134400" y="3142045"/>
                </a:lnTo>
                <a:lnTo>
                  <a:pt x="3134400" y="0"/>
                </a:lnTo>
                <a:lnTo>
                  <a:pt x="0" y="0"/>
                </a:lnTo>
                <a:lnTo>
                  <a:pt x="0" y="3142045"/>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13" name="Diagram 12">
            <a:extLst>
              <a:ext uri="{FF2B5EF4-FFF2-40B4-BE49-F238E27FC236}">
                <a16:creationId xmlns:a16="http://schemas.microsoft.com/office/drawing/2014/main" id="{E72A89B8-F4CA-B6B0-AED0-3AA6C4E07675}"/>
              </a:ext>
            </a:extLst>
          </p:cNvPr>
          <p:cNvGraphicFramePr/>
          <p:nvPr>
            <p:extLst>
              <p:ext uri="{D42A27DB-BD31-4B8C-83A1-F6EECF244321}">
                <p14:modId xmlns:p14="http://schemas.microsoft.com/office/powerpoint/2010/main" val="3566271857"/>
              </p:ext>
            </p:extLst>
          </p:nvPr>
        </p:nvGraphicFramePr>
        <p:xfrm>
          <a:off x="6477000" y="3594446"/>
          <a:ext cx="11658600" cy="50308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E78F16FF-3C3A-55D6-9387-988786A2E4D9}"/>
              </a:ext>
            </a:extLst>
          </p:cNvPr>
          <p:cNvSpPr txBox="1"/>
          <p:nvPr/>
        </p:nvSpPr>
        <p:spPr>
          <a:xfrm>
            <a:off x="6289232" y="211351"/>
            <a:ext cx="6891000" cy="92333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erlin Sans FB" panose="020E0602020502020306" pitchFamily="34" charset="0"/>
              </a:rPr>
              <a:t>Data Quality Check</a:t>
            </a:r>
          </a:p>
        </p:txBody>
      </p:sp>
      <p:sp>
        <p:nvSpPr>
          <p:cNvPr id="11" name="TextBox 10">
            <a:extLst>
              <a:ext uri="{FF2B5EF4-FFF2-40B4-BE49-F238E27FC236}">
                <a16:creationId xmlns:a16="http://schemas.microsoft.com/office/drawing/2014/main" id="{DD70A8DB-AF9A-7AF4-7E1B-7E17B4435791}"/>
              </a:ext>
            </a:extLst>
          </p:cNvPr>
          <p:cNvSpPr txBox="1"/>
          <p:nvPr/>
        </p:nvSpPr>
        <p:spPr>
          <a:xfrm>
            <a:off x="762000" y="1827763"/>
            <a:ext cx="2688600"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800" b="1" i="1" dirty="0">
                <a:solidFill>
                  <a:schemeClr val="tx2">
                    <a:lumMod val="20000"/>
                    <a:lumOff val="80000"/>
                  </a:schemeClr>
                </a:solidFill>
                <a:effectLst/>
                <a:latin typeface="Cambria" panose="02040503050406030204" pitchFamily="18" charset="0"/>
                <a:ea typeface="Cambria" panose="02040503050406030204" pitchFamily="18" charset="0"/>
              </a:rPr>
              <a:t>Data</a:t>
            </a:r>
            <a:r>
              <a:rPr lang="en-US" sz="2800" b="1" i="1" dirty="0">
                <a:solidFill>
                  <a:schemeClr val="accent6">
                    <a:lumMod val="60000"/>
                    <a:lumOff val="40000"/>
                  </a:schemeClr>
                </a:solidFill>
                <a:effectLst/>
                <a:latin typeface="Cambria" panose="02040503050406030204" pitchFamily="18" charset="0"/>
                <a:ea typeface="Cambria" panose="02040503050406030204" pitchFamily="18" charset="0"/>
              </a:rPr>
              <a:t> </a:t>
            </a:r>
            <a:r>
              <a:rPr lang="en-US" sz="2800" b="1" i="1" dirty="0">
                <a:solidFill>
                  <a:schemeClr val="tx2">
                    <a:lumMod val="20000"/>
                    <a:lumOff val="80000"/>
                  </a:schemeClr>
                </a:solidFill>
                <a:effectLst/>
                <a:latin typeface="Cambria" panose="02040503050406030204" pitchFamily="18" charset="0"/>
                <a:ea typeface="Cambria" panose="02040503050406030204" pitchFamily="18" charset="0"/>
              </a:rPr>
              <a:t>Cleaning</a:t>
            </a:r>
            <a:endParaRPr lang="en-US" sz="2800" b="1" i="1" dirty="0">
              <a:solidFill>
                <a:schemeClr val="tx2">
                  <a:lumMod val="20000"/>
                  <a:lumOff val="80000"/>
                </a:schemeClr>
              </a:solidFill>
              <a:latin typeface="Cambria" panose="02040503050406030204" pitchFamily="18" charset="0"/>
              <a:ea typeface="Cambria" panose="02040503050406030204" pitchFamily="18" charset="0"/>
            </a:endParaRPr>
          </a:p>
        </p:txBody>
      </p:sp>
      <p:graphicFrame>
        <p:nvGraphicFramePr>
          <p:cNvPr id="14" name="Diagram 13">
            <a:extLst>
              <a:ext uri="{FF2B5EF4-FFF2-40B4-BE49-F238E27FC236}">
                <a16:creationId xmlns:a16="http://schemas.microsoft.com/office/drawing/2014/main" id="{39785A92-5DBF-3D77-8EB0-C78E9167D98F}"/>
              </a:ext>
            </a:extLst>
          </p:cNvPr>
          <p:cNvGraphicFramePr/>
          <p:nvPr>
            <p:extLst>
              <p:ext uri="{D42A27DB-BD31-4B8C-83A1-F6EECF244321}">
                <p14:modId xmlns:p14="http://schemas.microsoft.com/office/powerpoint/2010/main" val="3293961447"/>
              </p:ext>
            </p:extLst>
          </p:nvPr>
        </p:nvGraphicFramePr>
        <p:xfrm>
          <a:off x="-27710" y="2857500"/>
          <a:ext cx="6199910" cy="692037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5" name="TextBox 14">
            <a:extLst>
              <a:ext uri="{FF2B5EF4-FFF2-40B4-BE49-F238E27FC236}">
                <a16:creationId xmlns:a16="http://schemas.microsoft.com/office/drawing/2014/main" id="{DDACD828-1AC7-A4F8-5676-DE546DFF1517}"/>
              </a:ext>
            </a:extLst>
          </p:cNvPr>
          <p:cNvSpPr txBox="1"/>
          <p:nvPr/>
        </p:nvSpPr>
        <p:spPr>
          <a:xfrm>
            <a:off x="6492240" y="3848100"/>
            <a:ext cx="4767600"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800" b="1" i="1" dirty="0">
                <a:solidFill>
                  <a:schemeClr val="tx2">
                    <a:lumMod val="20000"/>
                    <a:lumOff val="80000"/>
                  </a:schemeClr>
                </a:solidFill>
                <a:effectLst/>
                <a:latin typeface="Cambria" panose="02040503050406030204" pitchFamily="18" charset="0"/>
                <a:ea typeface="Cambria" panose="02040503050406030204" pitchFamily="18" charset="0"/>
              </a:rPr>
              <a:t>Data Consolidation Process</a:t>
            </a:r>
            <a:endParaRPr lang="en-US" sz="2800" b="1" i="1" dirty="0">
              <a:solidFill>
                <a:schemeClr val="tx2">
                  <a:lumMod val="20000"/>
                  <a:lumOff val="80000"/>
                </a:schemeClr>
              </a:solidFill>
              <a:latin typeface="Cambria" panose="02040503050406030204" pitchFamily="18" charset="0"/>
              <a:ea typeface="Cambria"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rot="-10800000">
            <a:off x="16018864" y="0"/>
            <a:ext cx="2272999" cy="2269362"/>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101D42"/>
            </a:solidFill>
          </p:spPr>
        </p:sp>
      </p:grpSp>
      <p:sp>
        <p:nvSpPr>
          <p:cNvPr id="5" name="Freeform 5"/>
          <p:cNvSpPr/>
          <p:nvPr/>
        </p:nvSpPr>
        <p:spPr>
          <a:xfrm flipV="1">
            <a:off x="0" y="7144955"/>
            <a:ext cx="3134400" cy="3142045"/>
          </a:xfrm>
          <a:custGeom>
            <a:avLst/>
            <a:gdLst/>
            <a:ahLst/>
            <a:cxnLst/>
            <a:rect l="l" t="t" r="r" b="b"/>
            <a:pathLst>
              <a:path w="3134400" h="3142045">
                <a:moveTo>
                  <a:pt x="0" y="3142045"/>
                </a:moveTo>
                <a:lnTo>
                  <a:pt x="3134400" y="3142045"/>
                </a:lnTo>
                <a:lnTo>
                  <a:pt x="3134400" y="0"/>
                </a:lnTo>
                <a:lnTo>
                  <a:pt x="0" y="0"/>
                </a:lnTo>
                <a:lnTo>
                  <a:pt x="0" y="314204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9">
            <a:extLst>
              <a:ext uri="{FF2B5EF4-FFF2-40B4-BE49-F238E27FC236}">
                <a16:creationId xmlns:a16="http://schemas.microsoft.com/office/drawing/2014/main" id="{E78F16FF-3C3A-55D6-9387-988786A2E4D9}"/>
              </a:ext>
            </a:extLst>
          </p:cNvPr>
          <p:cNvSpPr txBox="1"/>
          <p:nvPr/>
        </p:nvSpPr>
        <p:spPr>
          <a:xfrm>
            <a:off x="5887042" y="203731"/>
            <a:ext cx="7465232" cy="92333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erlin Sans FB" panose="020E0602020502020306" pitchFamily="34" charset="0"/>
              </a:rPr>
              <a:t>Data Quality Report</a:t>
            </a:r>
          </a:p>
        </p:txBody>
      </p:sp>
      <p:graphicFrame>
        <p:nvGraphicFramePr>
          <p:cNvPr id="16" name="Diagram 15">
            <a:extLst>
              <a:ext uri="{FF2B5EF4-FFF2-40B4-BE49-F238E27FC236}">
                <a16:creationId xmlns:a16="http://schemas.microsoft.com/office/drawing/2014/main" id="{34A6CA0D-9502-1345-AC15-E5221EA43277}"/>
              </a:ext>
            </a:extLst>
          </p:cNvPr>
          <p:cNvGraphicFramePr/>
          <p:nvPr>
            <p:extLst>
              <p:ext uri="{D42A27DB-BD31-4B8C-83A1-F6EECF244321}">
                <p14:modId xmlns:p14="http://schemas.microsoft.com/office/powerpoint/2010/main" val="1568635425"/>
              </p:ext>
            </p:extLst>
          </p:nvPr>
        </p:nvGraphicFramePr>
        <p:xfrm>
          <a:off x="453029" y="1409700"/>
          <a:ext cx="17381941" cy="64008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7" name="Diagram 16">
            <a:extLst>
              <a:ext uri="{FF2B5EF4-FFF2-40B4-BE49-F238E27FC236}">
                <a16:creationId xmlns:a16="http://schemas.microsoft.com/office/drawing/2014/main" id="{240F0315-B760-BC38-B545-AF4F2E431771}"/>
              </a:ext>
            </a:extLst>
          </p:cNvPr>
          <p:cNvGraphicFramePr/>
          <p:nvPr>
            <p:extLst>
              <p:ext uri="{D42A27DB-BD31-4B8C-83A1-F6EECF244321}">
                <p14:modId xmlns:p14="http://schemas.microsoft.com/office/powerpoint/2010/main" val="176205045"/>
              </p:ext>
            </p:extLst>
          </p:nvPr>
        </p:nvGraphicFramePr>
        <p:xfrm>
          <a:off x="4075516" y="7962900"/>
          <a:ext cx="11088284" cy="23241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830262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2" name="Freeform 2"/>
          <p:cNvSpPr/>
          <p:nvPr/>
        </p:nvSpPr>
        <p:spPr>
          <a:xfrm flipH="1">
            <a:off x="14442248" y="0"/>
            <a:ext cx="3845752" cy="3855132"/>
          </a:xfrm>
          <a:custGeom>
            <a:avLst/>
            <a:gdLst/>
            <a:ahLst/>
            <a:cxnLst/>
            <a:rect l="l" t="t" r="r" b="b"/>
            <a:pathLst>
              <a:path w="3845752" h="3855132">
                <a:moveTo>
                  <a:pt x="3845752" y="0"/>
                </a:moveTo>
                <a:lnTo>
                  <a:pt x="0" y="0"/>
                </a:lnTo>
                <a:lnTo>
                  <a:pt x="0" y="3855132"/>
                </a:lnTo>
                <a:lnTo>
                  <a:pt x="3845752" y="3855132"/>
                </a:lnTo>
                <a:lnTo>
                  <a:pt x="384575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8559882"/>
            <a:ext cx="1729886" cy="172711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F60D4"/>
            </a:solidFill>
          </p:spPr>
        </p:sp>
      </p:grpSp>
      <p:sp>
        <p:nvSpPr>
          <p:cNvPr id="7" name="TextBox 6">
            <a:extLst>
              <a:ext uri="{FF2B5EF4-FFF2-40B4-BE49-F238E27FC236}">
                <a16:creationId xmlns:a16="http://schemas.microsoft.com/office/drawing/2014/main" id="{0498511D-E32D-C652-758B-501F16BD3951}"/>
              </a:ext>
            </a:extLst>
          </p:cNvPr>
          <p:cNvSpPr txBox="1"/>
          <p:nvPr/>
        </p:nvSpPr>
        <p:spPr>
          <a:xfrm>
            <a:off x="3375974" y="266700"/>
            <a:ext cx="11066274" cy="92333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erlin Sans FB" panose="020E0602020502020306" pitchFamily="34" charset="0"/>
              </a:rPr>
              <a:t>Business Analysis and Hypothesis</a:t>
            </a:r>
          </a:p>
        </p:txBody>
      </p:sp>
      <p:graphicFrame>
        <p:nvGraphicFramePr>
          <p:cNvPr id="9" name="Diagram 8">
            <a:extLst>
              <a:ext uri="{FF2B5EF4-FFF2-40B4-BE49-F238E27FC236}">
                <a16:creationId xmlns:a16="http://schemas.microsoft.com/office/drawing/2014/main" id="{92C119E5-ACBC-A1B1-2F3C-4EE85CDC4197}"/>
              </a:ext>
            </a:extLst>
          </p:cNvPr>
          <p:cNvGraphicFramePr/>
          <p:nvPr>
            <p:extLst>
              <p:ext uri="{D42A27DB-BD31-4B8C-83A1-F6EECF244321}">
                <p14:modId xmlns:p14="http://schemas.microsoft.com/office/powerpoint/2010/main" val="184595988"/>
              </p:ext>
            </p:extLst>
          </p:nvPr>
        </p:nvGraphicFramePr>
        <p:xfrm>
          <a:off x="609600" y="1927566"/>
          <a:ext cx="15925800" cy="15409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Diagram 10">
            <a:extLst>
              <a:ext uri="{FF2B5EF4-FFF2-40B4-BE49-F238E27FC236}">
                <a16:creationId xmlns:a16="http://schemas.microsoft.com/office/drawing/2014/main" id="{79AAC6DC-6653-62FC-AA5D-7421D2C835E9}"/>
              </a:ext>
            </a:extLst>
          </p:cNvPr>
          <p:cNvGraphicFramePr/>
          <p:nvPr>
            <p:extLst>
              <p:ext uri="{D42A27DB-BD31-4B8C-83A1-F6EECF244321}">
                <p14:modId xmlns:p14="http://schemas.microsoft.com/office/powerpoint/2010/main" val="2466164836"/>
              </p:ext>
            </p:extLst>
          </p:nvPr>
        </p:nvGraphicFramePr>
        <p:xfrm>
          <a:off x="3665723" y="4305300"/>
          <a:ext cx="10956553" cy="54864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745B5DA2-2D31-D1C0-21AD-00911B2C1D7A}"/>
              </a:ext>
            </a:extLst>
          </p:cNvPr>
          <p:cNvGraphicFramePr/>
          <p:nvPr>
            <p:extLst>
              <p:ext uri="{D42A27DB-BD31-4B8C-83A1-F6EECF244321}">
                <p14:modId xmlns:p14="http://schemas.microsoft.com/office/powerpoint/2010/main" val="1418998641"/>
              </p:ext>
            </p:extLst>
          </p:nvPr>
        </p:nvGraphicFramePr>
        <p:xfrm>
          <a:off x="9143999" y="3238500"/>
          <a:ext cx="7467601" cy="670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4"/>
          <p:cNvGrpSpPr/>
          <p:nvPr/>
        </p:nvGrpSpPr>
        <p:grpSpPr>
          <a:xfrm rot="-10800000">
            <a:off x="12651852" y="0"/>
            <a:ext cx="5640011" cy="56309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82A6DB"/>
            </a:solidFill>
          </p:spPr>
        </p:sp>
      </p:grpSp>
      <p:pic>
        <p:nvPicPr>
          <p:cNvPr id="7" name="Picture 6">
            <a:extLst>
              <a:ext uri="{FF2B5EF4-FFF2-40B4-BE49-F238E27FC236}">
                <a16:creationId xmlns:a16="http://schemas.microsoft.com/office/drawing/2014/main" id="{6B35300D-593F-654A-4C09-F0129F3B80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2933700"/>
            <a:ext cx="8534400" cy="7010400"/>
          </a:xfrm>
          <a:prstGeom prst="rect">
            <a:avLst/>
          </a:prstGeom>
        </p:spPr>
      </p:pic>
      <p:grpSp>
        <p:nvGrpSpPr>
          <p:cNvPr id="15" name="Group 14">
            <a:extLst>
              <a:ext uri="{FF2B5EF4-FFF2-40B4-BE49-F238E27FC236}">
                <a16:creationId xmlns:a16="http://schemas.microsoft.com/office/drawing/2014/main" id="{24F6DAAE-9C1F-3A52-23E8-420F7B773746}"/>
              </a:ext>
            </a:extLst>
          </p:cNvPr>
          <p:cNvGrpSpPr/>
          <p:nvPr/>
        </p:nvGrpSpPr>
        <p:grpSpPr>
          <a:xfrm>
            <a:off x="914400" y="818024"/>
            <a:ext cx="12150436" cy="1371120"/>
            <a:chOff x="0" y="194962"/>
            <a:chExt cx="16149315" cy="1587600"/>
          </a:xfrm>
        </p:grpSpPr>
        <p:sp>
          <p:nvSpPr>
            <p:cNvPr id="19" name="Rectangle 18">
              <a:extLst>
                <a:ext uri="{FF2B5EF4-FFF2-40B4-BE49-F238E27FC236}">
                  <a16:creationId xmlns:a16="http://schemas.microsoft.com/office/drawing/2014/main" id="{43CDDB07-47EE-ED2D-4A85-C5133A5C52A5}"/>
                </a:ext>
              </a:extLst>
            </p:cNvPr>
            <p:cNvSpPr/>
            <p:nvPr/>
          </p:nvSpPr>
          <p:spPr>
            <a:xfrm>
              <a:off x="0" y="327262"/>
              <a:ext cx="16002000" cy="14553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TextBox 19">
              <a:extLst>
                <a:ext uri="{FF2B5EF4-FFF2-40B4-BE49-F238E27FC236}">
                  <a16:creationId xmlns:a16="http://schemas.microsoft.com/office/drawing/2014/main" id="{4840974F-04E7-9DA6-118A-83425CD03799}"/>
                </a:ext>
              </a:extLst>
            </p:cNvPr>
            <p:cNvSpPr txBox="1"/>
            <p:nvPr/>
          </p:nvSpPr>
          <p:spPr>
            <a:xfrm>
              <a:off x="0" y="194962"/>
              <a:ext cx="16149315" cy="14553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41933" tIns="458216" rIns="1241933" bIns="199136" numCol="1" spcCol="1270" anchor="t" anchorCtr="0">
              <a:noAutofit/>
            </a:bodyPr>
            <a:lstStyle/>
            <a:p>
              <a:pPr marL="285750" lvl="1" indent="-285750" algn="ctr" defTabSz="1244600">
                <a:lnSpc>
                  <a:spcPct val="90000"/>
                </a:lnSpc>
                <a:spcBef>
                  <a:spcPct val="0"/>
                </a:spcBef>
                <a:spcAft>
                  <a:spcPct val="15000"/>
                </a:spcAft>
                <a:buNone/>
              </a:pPr>
              <a:r>
                <a:rPr lang="en-US" sz="2800" b="0" i="1" kern="1200" dirty="0"/>
                <a:t>Funnel Analysis showing unique customer acceptance showing in each campaign    </a:t>
              </a:r>
              <a:endParaRPr lang="en-US" sz="2800" kern="1200" dirty="0"/>
            </a:p>
          </p:txBody>
        </p:sp>
      </p:grpSp>
      <p:grpSp>
        <p:nvGrpSpPr>
          <p:cNvPr id="16" name="Group 15">
            <a:extLst>
              <a:ext uri="{FF2B5EF4-FFF2-40B4-BE49-F238E27FC236}">
                <a16:creationId xmlns:a16="http://schemas.microsoft.com/office/drawing/2014/main" id="{7BC89322-759D-DA09-A6AB-D3B3FBD94043}"/>
              </a:ext>
            </a:extLst>
          </p:cNvPr>
          <p:cNvGrpSpPr/>
          <p:nvPr/>
        </p:nvGrpSpPr>
        <p:grpSpPr>
          <a:xfrm>
            <a:off x="3235068" y="460538"/>
            <a:ext cx="8427719" cy="748108"/>
            <a:chOff x="2362231" y="2"/>
            <a:chExt cx="11201400" cy="649440"/>
          </a:xfrm>
        </p:grpSpPr>
        <p:sp>
          <p:nvSpPr>
            <p:cNvPr id="17" name="Rectangle: Rounded Corners 16">
              <a:extLst>
                <a:ext uri="{FF2B5EF4-FFF2-40B4-BE49-F238E27FC236}">
                  <a16:creationId xmlns:a16="http://schemas.microsoft.com/office/drawing/2014/main" id="{26F5343E-36B5-3A6C-B890-60228229BFB6}"/>
                </a:ext>
              </a:extLst>
            </p:cNvPr>
            <p:cNvSpPr/>
            <p:nvPr/>
          </p:nvSpPr>
          <p:spPr>
            <a:xfrm>
              <a:off x="2362231" y="2"/>
              <a:ext cx="11201400" cy="6494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Rounded Corners 6">
              <a:extLst>
                <a:ext uri="{FF2B5EF4-FFF2-40B4-BE49-F238E27FC236}">
                  <a16:creationId xmlns:a16="http://schemas.microsoft.com/office/drawing/2014/main" id="{44390FEB-5E68-6F85-57F7-C5065FCBAE1E}"/>
                </a:ext>
              </a:extLst>
            </p:cNvPr>
            <p:cNvSpPr txBox="1"/>
            <p:nvPr/>
          </p:nvSpPr>
          <p:spPr>
            <a:xfrm>
              <a:off x="2393934" y="31705"/>
              <a:ext cx="11137994" cy="586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3386" tIns="0" rIns="423386" bIns="0" numCol="1" spcCol="1270" anchor="ctr" anchorCtr="0">
              <a:noAutofit/>
            </a:bodyPr>
            <a:lstStyle/>
            <a:p>
              <a:pPr marL="0" lvl="0" indent="0" algn="ctr" defTabSz="1244600">
                <a:lnSpc>
                  <a:spcPct val="90000"/>
                </a:lnSpc>
                <a:spcBef>
                  <a:spcPct val="0"/>
                </a:spcBef>
                <a:spcAft>
                  <a:spcPct val="35000"/>
                </a:spcAft>
                <a:buNone/>
              </a:pPr>
              <a:r>
                <a:rPr lang="en-US" sz="2800" b="1" i="1" kern="1200" dirty="0"/>
                <a:t>OBJECTIVE 2</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350FD2F-5901-D420-EC6E-A060E8B975DA}"/>
              </a:ext>
            </a:extLst>
          </p:cNvPr>
          <p:cNvGraphicFramePr/>
          <p:nvPr>
            <p:extLst>
              <p:ext uri="{D42A27DB-BD31-4B8C-83A1-F6EECF244321}">
                <p14:modId xmlns:p14="http://schemas.microsoft.com/office/powerpoint/2010/main" val="3726437556"/>
              </p:ext>
            </p:extLst>
          </p:nvPr>
        </p:nvGraphicFramePr>
        <p:xfrm>
          <a:off x="10972800" y="2324100"/>
          <a:ext cx="6477000" cy="6849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FBE72B3-8284-9AAB-A4BA-4BF0587A6FE0}"/>
              </a:ext>
            </a:extLst>
          </p:cNvPr>
          <p:cNvPicPr>
            <a:picLocks noChangeAspect="1"/>
          </p:cNvPicPr>
          <p:nvPr/>
        </p:nvPicPr>
        <p:blipFill>
          <a:blip r:embed="rId8">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152400" y="2019300"/>
            <a:ext cx="10363200" cy="7801966"/>
          </a:xfrm>
          <a:prstGeom prst="rect">
            <a:avLst/>
          </a:prstGeom>
        </p:spPr>
      </p:pic>
      <p:grpSp>
        <p:nvGrpSpPr>
          <p:cNvPr id="14" name="Group 13">
            <a:extLst>
              <a:ext uri="{FF2B5EF4-FFF2-40B4-BE49-F238E27FC236}">
                <a16:creationId xmlns:a16="http://schemas.microsoft.com/office/drawing/2014/main" id="{1020594F-5742-2D13-861F-240220A3CB35}"/>
              </a:ext>
            </a:extLst>
          </p:cNvPr>
          <p:cNvGrpSpPr/>
          <p:nvPr/>
        </p:nvGrpSpPr>
        <p:grpSpPr>
          <a:xfrm>
            <a:off x="2057400" y="84631"/>
            <a:ext cx="12954000" cy="1600200"/>
            <a:chOff x="2057400" y="-18599"/>
            <a:chExt cx="12496800" cy="1689154"/>
          </a:xfrm>
        </p:grpSpPr>
        <p:grpSp>
          <p:nvGrpSpPr>
            <p:cNvPr id="8" name="Group 7">
              <a:extLst>
                <a:ext uri="{FF2B5EF4-FFF2-40B4-BE49-F238E27FC236}">
                  <a16:creationId xmlns:a16="http://schemas.microsoft.com/office/drawing/2014/main" id="{40F913E7-5E14-B705-56AB-7AFEE2F5BE1C}"/>
                </a:ext>
              </a:extLst>
            </p:cNvPr>
            <p:cNvGrpSpPr/>
            <p:nvPr/>
          </p:nvGrpSpPr>
          <p:grpSpPr>
            <a:xfrm>
              <a:off x="2057400" y="266701"/>
              <a:ext cx="12496800" cy="1403854"/>
              <a:chOff x="0" y="194962"/>
              <a:chExt cx="16149315" cy="1587600"/>
            </a:xfrm>
          </p:grpSpPr>
          <p:sp>
            <p:nvSpPr>
              <p:cNvPr id="9" name="Rectangle 8">
                <a:extLst>
                  <a:ext uri="{FF2B5EF4-FFF2-40B4-BE49-F238E27FC236}">
                    <a16:creationId xmlns:a16="http://schemas.microsoft.com/office/drawing/2014/main" id="{7DE95AAC-3A94-AF3B-3AE2-9067D8D8A3F5}"/>
                  </a:ext>
                </a:extLst>
              </p:cNvPr>
              <p:cNvSpPr/>
              <p:nvPr/>
            </p:nvSpPr>
            <p:spPr>
              <a:xfrm>
                <a:off x="0" y="327262"/>
                <a:ext cx="16002000" cy="14553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TextBox 9">
                <a:extLst>
                  <a:ext uri="{FF2B5EF4-FFF2-40B4-BE49-F238E27FC236}">
                    <a16:creationId xmlns:a16="http://schemas.microsoft.com/office/drawing/2014/main" id="{5330ADCD-7947-0A41-0D23-DF404100BDF6}"/>
                  </a:ext>
                </a:extLst>
              </p:cNvPr>
              <p:cNvSpPr txBox="1"/>
              <p:nvPr/>
            </p:nvSpPr>
            <p:spPr>
              <a:xfrm>
                <a:off x="0" y="194962"/>
                <a:ext cx="16149315" cy="14553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41933" tIns="458216" rIns="1241933" bIns="199136" numCol="1" spcCol="1270" anchor="t" anchorCtr="0">
                <a:noAutofit/>
              </a:bodyPr>
              <a:lstStyle/>
              <a:p>
                <a:pPr marL="285750" lvl="1" indent="-285750" algn="ctr" defTabSz="1244600">
                  <a:lnSpc>
                    <a:spcPct val="90000"/>
                  </a:lnSpc>
                  <a:spcBef>
                    <a:spcPct val="0"/>
                  </a:spcBef>
                  <a:spcAft>
                    <a:spcPct val="15000"/>
                  </a:spcAft>
                  <a:buNone/>
                </a:pPr>
                <a:r>
                  <a:rPr lang="en-US" sz="2800" i="1" dirty="0"/>
                  <a:t>I</a:t>
                </a:r>
                <a:r>
                  <a:rPr lang="en-US" sz="2800" b="0" i="1" kern="1200" dirty="0"/>
                  <a:t>ncome impacts on the amount spent - Wine - Meat Products - Gold Products - Fish Products</a:t>
                </a:r>
                <a:endParaRPr lang="en-US" sz="2800" kern="1200" dirty="0"/>
              </a:p>
            </p:txBody>
          </p:sp>
        </p:grpSp>
        <p:grpSp>
          <p:nvGrpSpPr>
            <p:cNvPr id="11" name="Group 10">
              <a:extLst>
                <a:ext uri="{FF2B5EF4-FFF2-40B4-BE49-F238E27FC236}">
                  <a16:creationId xmlns:a16="http://schemas.microsoft.com/office/drawing/2014/main" id="{863AC762-2F19-A799-32A9-2A3D00C222BE}"/>
                </a:ext>
              </a:extLst>
            </p:cNvPr>
            <p:cNvGrpSpPr/>
            <p:nvPr/>
          </p:nvGrpSpPr>
          <p:grpSpPr>
            <a:xfrm>
              <a:off x="4378067" y="-18599"/>
              <a:ext cx="8720816" cy="809548"/>
              <a:chOff x="2362231" y="2"/>
              <a:chExt cx="11201400" cy="649440"/>
            </a:xfrm>
          </p:grpSpPr>
          <p:sp>
            <p:nvSpPr>
              <p:cNvPr id="12" name="Rectangle: Rounded Corners 11">
                <a:extLst>
                  <a:ext uri="{FF2B5EF4-FFF2-40B4-BE49-F238E27FC236}">
                    <a16:creationId xmlns:a16="http://schemas.microsoft.com/office/drawing/2014/main" id="{209FF023-3105-BDD1-52D8-5952C5A2EEC0}"/>
                  </a:ext>
                </a:extLst>
              </p:cNvPr>
              <p:cNvSpPr/>
              <p:nvPr/>
            </p:nvSpPr>
            <p:spPr>
              <a:xfrm>
                <a:off x="2362231" y="2"/>
                <a:ext cx="11201400" cy="6494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6">
                <a:extLst>
                  <a:ext uri="{FF2B5EF4-FFF2-40B4-BE49-F238E27FC236}">
                    <a16:creationId xmlns:a16="http://schemas.microsoft.com/office/drawing/2014/main" id="{943D56F3-2BB4-1518-45AF-0401DC94F69A}"/>
                  </a:ext>
                </a:extLst>
              </p:cNvPr>
              <p:cNvSpPr txBox="1"/>
              <p:nvPr/>
            </p:nvSpPr>
            <p:spPr>
              <a:xfrm>
                <a:off x="2393934" y="31705"/>
                <a:ext cx="11137994" cy="586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3386" tIns="0" rIns="423386" bIns="0" numCol="1" spcCol="1270" anchor="ctr" anchorCtr="0">
                <a:noAutofit/>
              </a:bodyPr>
              <a:lstStyle/>
              <a:p>
                <a:pPr marL="0" lvl="0" indent="0" algn="ctr" defTabSz="1244600">
                  <a:lnSpc>
                    <a:spcPct val="90000"/>
                  </a:lnSpc>
                  <a:spcBef>
                    <a:spcPct val="0"/>
                  </a:spcBef>
                  <a:spcAft>
                    <a:spcPct val="35000"/>
                  </a:spcAft>
                  <a:buNone/>
                </a:pPr>
                <a:r>
                  <a:rPr lang="en-US" sz="2800" b="1" i="1" kern="1200" dirty="0"/>
                  <a:t>OBJECTIVE </a:t>
                </a:r>
                <a:r>
                  <a:rPr lang="en-US" sz="2800" b="1" i="1" dirty="0"/>
                  <a:t>3</a:t>
                </a:r>
                <a:endParaRPr lang="en-US" sz="2800" b="1" i="1" kern="1200" dirty="0"/>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12000" b="-12000"/>
          </a:stretch>
        </a:blipFill>
        <a:effectLst/>
      </p:bgPr>
    </p:bg>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5BBC50AE-1F09-711C-6FCE-F02A81431D00}"/>
              </a:ext>
            </a:extLst>
          </p:cNvPr>
          <p:cNvGraphicFramePr/>
          <p:nvPr>
            <p:extLst>
              <p:ext uri="{D42A27DB-BD31-4B8C-83A1-F6EECF244321}">
                <p14:modId xmlns:p14="http://schemas.microsoft.com/office/powerpoint/2010/main" val="2335669045"/>
              </p:ext>
            </p:extLst>
          </p:nvPr>
        </p:nvGraphicFramePr>
        <p:xfrm>
          <a:off x="2514600" y="2452725"/>
          <a:ext cx="14859000" cy="749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5"/>
          <p:cNvGrpSpPr/>
          <p:nvPr/>
        </p:nvGrpSpPr>
        <p:grpSpPr>
          <a:xfrm>
            <a:off x="0" y="8268701"/>
            <a:ext cx="2021533" cy="201829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F60D4"/>
            </a:solidFill>
          </p:spPr>
        </p:sp>
      </p:grpSp>
      <p:grpSp>
        <p:nvGrpSpPr>
          <p:cNvPr id="8" name="Group 7">
            <a:extLst>
              <a:ext uri="{FF2B5EF4-FFF2-40B4-BE49-F238E27FC236}">
                <a16:creationId xmlns:a16="http://schemas.microsoft.com/office/drawing/2014/main" id="{A35655A2-2D85-3B92-3486-7FD5DA4036F2}"/>
              </a:ext>
            </a:extLst>
          </p:cNvPr>
          <p:cNvGrpSpPr/>
          <p:nvPr/>
        </p:nvGrpSpPr>
        <p:grpSpPr>
          <a:xfrm>
            <a:off x="2667000" y="723900"/>
            <a:ext cx="13487400" cy="1705966"/>
            <a:chOff x="0" y="327262"/>
            <a:chExt cx="16510300" cy="1901146"/>
          </a:xfrm>
        </p:grpSpPr>
        <p:sp>
          <p:nvSpPr>
            <p:cNvPr id="12" name="Rectangle 11">
              <a:extLst>
                <a:ext uri="{FF2B5EF4-FFF2-40B4-BE49-F238E27FC236}">
                  <a16:creationId xmlns:a16="http://schemas.microsoft.com/office/drawing/2014/main" id="{1FDB6E2F-06A1-2E70-A5DB-6C2E0D5434AC}"/>
                </a:ext>
              </a:extLst>
            </p:cNvPr>
            <p:cNvSpPr/>
            <p:nvPr/>
          </p:nvSpPr>
          <p:spPr>
            <a:xfrm>
              <a:off x="0" y="327262"/>
              <a:ext cx="16002000" cy="14553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TextBox 12">
              <a:extLst>
                <a:ext uri="{FF2B5EF4-FFF2-40B4-BE49-F238E27FC236}">
                  <a16:creationId xmlns:a16="http://schemas.microsoft.com/office/drawing/2014/main" id="{7961A0FF-23AF-6968-DC11-72E6ED6F55B2}"/>
                </a:ext>
              </a:extLst>
            </p:cNvPr>
            <p:cNvSpPr txBox="1"/>
            <p:nvPr/>
          </p:nvSpPr>
          <p:spPr>
            <a:xfrm>
              <a:off x="379984" y="327262"/>
              <a:ext cx="16130316" cy="190114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41933" tIns="458216" rIns="1241933" bIns="199136" numCol="1" spcCol="1270" anchor="t" anchorCtr="0">
              <a:noAutofit/>
            </a:bodyPr>
            <a:lstStyle/>
            <a:p>
              <a:pPr marL="285750" lvl="1" indent="-285750" algn="ctr" defTabSz="1244600">
                <a:lnSpc>
                  <a:spcPct val="90000"/>
                </a:lnSpc>
                <a:spcBef>
                  <a:spcPct val="0"/>
                </a:spcBef>
                <a:spcAft>
                  <a:spcPct val="15000"/>
                </a:spcAft>
                <a:buNone/>
              </a:pPr>
              <a:r>
                <a:rPr lang="en-US" sz="2800" i="1" dirty="0"/>
                <a:t>The hypothesis that recent customers complain less in general compared to older customers</a:t>
              </a:r>
              <a:endParaRPr lang="en-US" sz="2800" kern="1200" dirty="0"/>
            </a:p>
          </p:txBody>
        </p:sp>
      </p:grpSp>
      <p:grpSp>
        <p:nvGrpSpPr>
          <p:cNvPr id="9" name="Group 8">
            <a:extLst>
              <a:ext uri="{FF2B5EF4-FFF2-40B4-BE49-F238E27FC236}">
                <a16:creationId xmlns:a16="http://schemas.microsoft.com/office/drawing/2014/main" id="{F09EFFC4-0446-B2B1-5CD3-1A5590C6A4B7}"/>
              </a:ext>
            </a:extLst>
          </p:cNvPr>
          <p:cNvGrpSpPr/>
          <p:nvPr/>
        </p:nvGrpSpPr>
        <p:grpSpPr>
          <a:xfrm>
            <a:off x="5072569" y="342797"/>
            <a:ext cx="9206312" cy="821518"/>
            <a:chOff x="2362231" y="2"/>
            <a:chExt cx="11201400" cy="649440"/>
          </a:xfrm>
        </p:grpSpPr>
        <p:sp>
          <p:nvSpPr>
            <p:cNvPr id="10" name="Rectangle: Rounded Corners 9">
              <a:extLst>
                <a:ext uri="{FF2B5EF4-FFF2-40B4-BE49-F238E27FC236}">
                  <a16:creationId xmlns:a16="http://schemas.microsoft.com/office/drawing/2014/main" id="{5FCC19B7-F1D6-E12A-165C-2C3BE7979931}"/>
                </a:ext>
              </a:extLst>
            </p:cNvPr>
            <p:cNvSpPr/>
            <p:nvPr/>
          </p:nvSpPr>
          <p:spPr>
            <a:xfrm>
              <a:off x="2362231" y="2"/>
              <a:ext cx="11201400" cy="6494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6">
              <a:extLst>
                <a:ext uri="{FF2B5EF4-FFF2-40B4-BE49-F238E27FC236}">
                  <a16:creationId xmlns:a16="http://schemas.microsoft.com/office/drawing/2014/main" id="{6FFDF1B2-FF26-1BA1-B279-0FED0F4512FB}"/>
                </a:ext>
              </a:extLst>
            </p:cNvPr>
            <p:cNvSpPr txBox="1"/>
            <p:nvPr/>
          </p:nvSpPr>
          <p:spPr>
            <a:xfrm>
              <a:off x="2393934" y="31705"/>
              <a:ext cx="11137994" cy="586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3386" tIns="0" rIns="423386" bIns="0" numCol="1" spcCol="1270" anchor="ctr" anchorCtr="0">
              <a:noAutofit/>
            </a:bodyPr>
            <a:lstStyle/>
            <a:p>
              <a:pPr marL="0" lvl="0" indent="0" algn="ctr" defTabSz="1244600">
                <a:lnSpc>
                  <a:spcPct val="90000"/>
                </a:lnSpc>
                <a:spcBef>
                  <a:spcPct val="0"/>
                </a:spcBef>
                <a:spcAft>
                  <a:spcPct val="35000"/>
                </a:spcAft>
                <a:buNone/>
              </a:pPr>
              <a:r>
                <a:rPr lang="en-US" sz="2800" b="1" i="1" kern="1200" dirty="0"/>
                <a:t>OBJECTIVE 4</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t="-9000" b="-9000"/>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FAF0BBD-F3FA-6885-584A-E5A0F658CDF9}"/>
              </a:ext>
            </a:extLst>
          </p:cNvPr>
          <p:cNvGrpSpPr/>
          <p:nvPr/>
        </p:nvGrpSpPr>
        <p:grpSpPr>
          <a:xfrm>
            <a:off x="10972800" y="2601602"/>
            <a:ext cx="6324600" cy="6558488"/>
            <a:chOff x="11782862" y="3461468"/>
            <a:chExt cx="5865309" cy="5851084"/>
          </a:xfrm>
        </p:grpSpPr>
        <p:sp>
          <p:nvSpPr>
            <p:cNvPr id="18" name="Freeform: Shape 17">
              <a:extLst>
                <a:ext uri="{FF2B5EF4-FFF2-40B4-BE49-F238E27FC236}">
                  <a16:creationId xmlns:a16="http://schemas.microsoft.com/office/drawing/2014/main" id="{B89BA6CD-8B50-950F-6055-9C7610AA7EEB}"/>
                </a:ext>
              </a:extLst>
            </p:cNvPr>
            <p:cNvSpPr/>
            <p:nvPr/>
          </p:nvSpPr>
          <p:spPr>
            <a:xfrm>
              <a:off x="11782862" y="3461468"/>
              <a:ext cx="5865309" cy="1682027"/>
            </a:xfrm>
            <a:custGeom>
              <a:avLst/>
              <a:gdLst>
                <a:gd name="connsiteX0" fmla="*/ 0 w 5705115"/>
                <a:gd name="connsiteY0" fmla="*/ 280343 h 1682027"/>
                <a:gd name="connsiteX1" fmla="*/ 280343 w 5705115"/>
                <a:gd name="connsiteY1" fmla="*/ 0 h 1682027"/>
                <a:gd name="connsiteX2" fmla="*/ 5424772 w 5705115"/>
                <a:gd name="connsiteY2" fmla="*/ 0 h 1682027"/>
                <a:gd name="connsiteX3" fmla="*/ 5705115 w 5705115"/>
                <a:gd name="connsiteY3" fmla="*/ 280343 h 1682027"/>
                <a:gd name="connsiteX4" fmla="*/ 5705115 w 5705115"/>
                <a:gd name="connsiteY4" fmla="*/ 1401684 h 1682027"/>
                <a:gd name="connsiteX5" fmla="*/ 5424772 w 5705115"/>
                <a:gd name="connsiteY5" fmla="*/ 1682027 h 1682027"/>
                <a:gd name="connsiteX6" fmla="*/ 280343 w 5705115"/>
                <a:gd name="connsiteY6" fmla="*/ 1682027 h 1682027"/>
                <a:gd name="connsiteX7" fmla="*/ 0 w 5705115"/>
                <a:gd name="connsiteY7" fmla="*/ 1401684 h 1682027"/>
                <a:gd name="connsiteX8" fmla="*/ 0 w 5705115"/>
                <a:gd name="connsiteY8" fmla="*/ 280343 h 168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05115" h="1682027">
                  <a:moveTo>
                    <a:pt x="0" y="280343"/>
                  </a:moveTo>
                  <a:cubicBezTo>
                    <a:pt x="0" y="125514"/>
                    <a:pt x="125514" y="0"/>
                    <a:pt x="280343" y="0"/>
                  </a:cubicBezTo>
                  <a:lnTo>
                    <a:pt x="5424772" y="0"/>
                  </a:lnTo>
                  <a:cubicBezTo>
                    <a:pt x="5579601" y="0"/>
                    <a:pt x="5705115" y="125514"/>
                    <a:pt x="5705115" y="280343"/>
                  </a:cubicBezTo>
                  <a:lnTo>
                    <a:pt x="5705115" y="1401684"/>
                  </a:lnTo>
                  <a:cubicBezTo>
                    <a:pt x="5705115" y="1556513"/>
                    <a:pt x="5579601" y="1682027"/>
                    <a:pt x="5424772" y="1682027"/>
                  </a:cubicBezTo>
                  <a:lnTo>
                    <a:pt x="280343" y="1682027"/>
                  </a:lnTo>
                  <a:cubicBezTo>
                    <a:pt x="125514" y="1682027"/>
                    <a:pt x="0" y="1556513"/>
                    <a:pt x="0" y="1401684"/>
                  </a:cubicBezTo>
                  <a:lnTo>
                    <a:pt x="0" y="28034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450" tIns="135450" rIns="135450" bIns="135450" numCol="1" spcCol="1270" anchor="ctr" anchorCtr="0">
              <a:noAutofit/>
            </a:bodyPr>
            <a:lstStyle/>
            <a:p>
              <a:pPr marL="0" lvl="0" indent="0" algn="just" defTabSz="622300">
                <a:lnSpc>
                  <a:spcPct val="90000"/>
                </a:lnSpc>
                <a:spcBef>
                  <a:spcPct val="0"/>
                </a:spcBef>
                <a:spcAft>
                  <a:spcPct val="35000"/>
                </a:spcAft>
                <a:buNone/>
              </a:pPr>
              <a:r>
                <a:rPr lang="en-US" b="1" i="0" kern="1200" dirty="0"/>
                <a:t>Progressive Acceptance Trend:</a:t>
              </a:r>
            </a:p>
            <a:p>
              <a:pPr marL="0" lvl="0" indent="0" algn="just" defTabSz="622300">
                <a:lnSpc>
                  <a:spcPct val="90000"/>
                </a:lnSpc>
                <a:spcBef>
                  <a:spcPct val="0"/>
                </a:spcBef>
                <a:spcAft>
                  <a:spcPct val="35000"/>
                </a:spcAft>
                <a:buNone/>
              </a:pPr>
              <a:r>
                <a:rPr lang="en-US" b="0" i="0" kern="1200" dirty="0">
                  <a:latin typeface="Cambria" panose="02040503050406030204" pitchFamily="18" charset="0"/>
                  <a:ea typeface="Cambria" panose="02040503050406030204" pitchFamily="18" charset="0"/>
                </a:rPr>
                <a:t>Witness a gradual increase in acceptance rates from AcceptedCmp2 to Response among customers who initially accepted the first campaign. This trend signifies a positive response escalation over successive campaigns.</a:t>
              </a:r>
              <a:endParaRPr lang="en-US" kern="1200" dirty="0">
                <a:latin typeface="Cambria" panose="02040503050406030204" pitchFamily="18" charset="0"/>
                <a:ea typeface="Cambria" panose="02040503050406030204" pitchFamily="18" charset="0"/>
              </a:endParaRPr>
            </a:p>
          </p:txBody>
        </p:sp>
        <p:sp>
          <p:nvSpPr>
            <p:cNvPr id="19" name="Freeform: Shape 18">
              <a:extLst>
                <a:ext uri="{FF2B5EF4-FFF2-40B4-BE49-F238E27FC236}">
                  <a16:creationId xmlns:a16="http://schemas.microsoft.com/office/drawing/2014/main" id="{5DA6C4A8-4BCA-943F-B040-DE75AE43A001}"/>
                </a:ext>
              </a:extLst>
            </p:cNvPr>
            <p:cNvSpPr/>
            <p:nvPr/>
          </p:nvSpPr>
          <p:spPr>
            <a:xfrm>
              <a:off x="11782862" y="5524509"/>
              <a:ext cx="5865309" cy="1682027"/>
            </a:xfrm>
            <a:custGeom>
              <a:avLst/>
              <a:gdLst>
                <a:gd name="connsiteX0" fmla="*/ 0 w 5546577"/>
                <a:gd name="connsiteY0" fmla="*/ 280343 h 1682027"/>
                <a:gd name="connsiteX1" fmla="*/ 280343 w 5546577"/>
                <a:gd name="connsiteY1" fmla="*/ 0 h 1682027"/>
                <a:gd name="connsiteX2" fmla="*/ 5266234 w 5546577"/>
                <a:gd name="connsiteY2" fmla="*/ 0 h 1682027"/>
                <a:gd name="connsiteX3" fmla="*/ 5546577 w 5546577"/>
                <a:gd name="connsiteY3" fmla="*/ 280343 h 1682027"/>
                <a:gd name="connsiteX4" fmla="*/ 5546577 w 5546577"/>
                <a:gd name="connsiteY4" fmla="*/ 1401684 h 1682027"/>
                <a:gd name="connsiteX5" fmla="*/ 5266234 w 5546577"/>
                <a:gd name="connsiteY5" fmla="*/ 1682027 h 1682027"/>
                <a:gd name="connsiteX6" fmla="*/ 280343 w 5546577"/>
                <a:gd name="connsiteY6" fmla="*/ 1682027 h 1682027"/>
                <a:gd name="connsiteX7" fmla="*/ 0 w 5546577"/>
                <a:gd name="connsiteY7" fmla="*/ 1401684 h 1682027"/>
                <a:gd name="connsiteX8" fmla="*/ 0 w 5546577"/>
                <a:gd name="connsiteY8" fmla="*/ 280343 h 168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6577" h="1682027">
                  <a:moveTo>
                    <a:pt x="0" y="280343"/>
                  </a:moveTo>
                  <a:cubicBezTo>
                    <a:pt x="0" y="125514"/>
                    <a:pt x="125514" y="0"/>
                    <a:pt x="280343" y="0"/>
                  </a:cubicBezTo>
                  <a:lnTo>
                    <a:pt x="5266234" y="0"/>
                  </a:lnTo>
                  <a:cubicBezTo>
                    <a:pt x="5421063" y="0"/>
                    <a:pt x="5546577" y="125514"/>
                    <a:pt x="5546577" y="280343"/>
                  </a:cubicBezTo>
                  <a:lnTo>
                    <a:pt x="5546577" y="1401684"/>
                  </a:lnTo>
                  <a:cubicBezTo>
                    <a:pt x="5546577" y="1556513"/>
                    <a:pt x="5421063" y="1682027"/>
                    <a:pt x="5266234" y="1682027"/>
                  </a:cubicBezTo>
                  <a:lnTo>
                    <a:pt x="280343" y="1682027"/>
                  </a:lnTo>
                  <a:cubicBezTo>
                    <a:pt x="125514" y="1682027"/>
                    <a:pt x="0" y="1556513"/>
                    <a:pt x="0" y="1401684"/>
                  </a:cubicBezTo>
                  <a:lnTo>
                    <a:pt x="0" y="28034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450" tIns="135450" rIns="135450" bIns="135450" numCol="1" spcCol="1270" anchor="ctr" anchorCtr="0">
              <a:noAutofit/>
            </a:bodyPr>
            <a:lstStyle/>
            <a:p>
              <a:pPr marL="0" lvl="0" indent="0" algn="just" defTabSz="622300">
                <a:lnSpc>
                  <a:spcPct val="90000"/>
                </a:lnSpc>
                <a:spcBef>
                  <a:spcPct val="0"/>
                </a:spcBef>
                <a:spcAft>
                  <a:spcPct val="35000"/>
                </a:spcAft>
                <a:buNone/>
              </a:pPr>
              <a:r>
                <a:rPr lang="en-US" b="1" i="0" kern="1200" dirty="0"/>
                <a:t>Noteworthy Response Surge:</a:t>
              </a:r>
            </a:p>
            <a:p>
              <a:pPr marL="0" lvl="0" indent="0" algn="just" defTabSz="622300">
                <a:lnSpc>
                  <a:spcPct val="90000"/>
                </a:lnSpc>
                <a:spcBef>
                  <a:spcPct val="0"/>
                </a:spcBef>
                <a:spcAft>
                  <a:spcPct val="35000"/>
                </a:spcAft>
                <a:buNone/>
              </a:pPr>
              <a:r>
                <a:rPr lang="en-US" b="0" i="0" kern="1200" dirty="0">
                  <a:latin typeface="Cambria" panose="02040503050406030204" pitchFamily="18" charset="0"/>
                  <a:ea typeface="Cambria" panose="02040503050406030204" pitchFamily="18" charset="0"/>
                </a:rPr>
                <a:t>Experience a significant surge in acceptance rates between AcceptedCmp4 and AcceptedCmp5, with a jump from 0.33 to 0.47. This surge suggests heightened effectiveness in engaging customers who positively responded to the initial campaign.</a:t>
              </a:r>
              <a:endParaRPr lang="en-US" kern="1200" dirty="0">
                <a:latin typeface="Cambria" panose="02040503050406030204" pitchFamily="18" charset="0"/>
                <a:ea typeface="Cambria" panose="02040503050406030204" pitchFamily="18" charset="0"/>
              </a:endParaRPr>
            </a:p>
          </p:txBody>
        </p:sp>
        <p:sp>
          <p:nvSpPr>
            <p:cNvPr id="20" name="Freeform: Shape 19">
              <a:extLst>
                <a:ext uri="{FF2B5EF4-FFF2-40B4-BE49-F238E27FC236}">
                  <a16:creationId xmlns:a16="http://schemas.microsoft.com/office/drawing/2014/main" id="{E847E9B9-58A6-7B86-E62A-A51527109C2B}"/>
                </a:ext>
              </a:extLst>
            </p:cNvPr>
            <p:cNvSpPr/>
            <p:nvPr/>
          </p:nvSpPr>
          <p:spPr>
            <a:xfrm>
              <a:off x="11782862" y="7630525"/>
              <a:ext cx="5865309" cy="1682027"/>
            </a:xfrm>
            <a:custGeom>
              <a:avLst/>
              <a:gdLst>
                <a:gd name="connsiteX0" fmla="*/ 0 w 5865309"/>
                <a:gd name="connsiteY0" fmla="*/ 280343 h 1682027"/>
                <a:gd name="connsiteX1" fmla="*/ 280343 w 5865309"/>
                <a:gd name="connsiteY1" fmla="*/ 0 h 1682027"/>
                <a:gd name="connsiteX2" fmla="*/ 5584966 w 5865309"/>
                <a:gd name="connsiteY2" fmla="*/ 0 h 1682027"/>
                <a:gd name="connsiteX3" fmla="*/ 5865309 w 5865309"/>
                <a:gd name="connsiteY3" fmla="*/ 280343 h 1682027"/>
                <a:gd name="connsiteX4" fmla="*/ 5865309 w 5865309"/>
                <a:gd name="connsiteY4" fmla="*/ 1401684 h 1682027"/>
                <a:gd name="connsiteX5" fmla="*/ 5584966 w 5865309"/>
                <a:gd name="connsiteY5" fmla="*/ 1682027 h 1682027"/>
                <a:gd name="connsiteX6" fmla="*/ 280343 w 5865309"/>
                <a:gd name="connsiteY6" fmla="*/ 1682027 h 1682027"/>
                <a:gd name="connsiteX7" fmla="*/ 0 w 5865309"/>
                <a:gd name="connsiteY7" fmla="*/ 1401684 h 1682027"/>
                <a:gd name="connsiteX8" fmla="*/ 0 w 5865309"/>
                <a:gd name="connsiteY8" fmla="*/ 280343 h 168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5309" h="1682027">
                  <a:moveTo>
                    <a:pt x="0" y="280343"/>
                  </a:moveTo>
                  <a:cubicBezTo>
                    <a:pt x="0" y="125514"/>
                    <a:pt x="125514" y="0"/>
                    <a:pt x="280343" y="0"/>
                  </a:cubicBezTo>
                  <a:lnTo>
                    <a:pt x="5584966" y="0"/>
                  </a:lnTo>
                  <a:cubicBezTo>
                    <a:pt x="5739795" y="0"/>
                    <a:pt x="5865309" y="125514"/>
                    <a:pt x="5865309" y="280343"/>
                  </a:cubicBezTo>
                  <a:lnTo>
                    <a:pt x="5865309" y="1401684"/>
                  </a:lnTo>
                  <a:cubicBezTo>
                    <a:pt x="5865309" y="1556513"/>
                    <a:pt x="5739795" y="1682027"/>
                    <a:pt x="5584966" y="1682027"/>
                  </a:cubicBezTo>
                  <a:lnTo>
                    <a:pt x="280343" y="1682027"/>
                  </a:lnTo>
                  <a:cubicBezTo>
                    <a:pt x="125514" y="1682027"/>
                    <a:pt x="0" y="1556513"/>
                    <a:pt x="0" y="1401684"/>
                  </a:cubicBezTo>
                  <a:lnTo>
                    <a:pt x="0" y="28034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450" tIns="135450" rIns="135450" bIns="135450" numCol="1" spcCol="1270" anchor="ctr" anchorCtr="0">
              <a:noAutofit/>
            </a:bodyPr>
            <a:lstStyle/>
            <a:p>
              <a:pPr marL="0" lvl="0" indent="0" algn="just" defTabSz="622300">
                <a:lnSpc>
                  <a:spcPct val="90000"/>
                </a:lnSpc>
                <a:spcBef>
                  <a:spcPct val="0"/>
                </a:spcBef>
                <a:spcAft>
                  <a:spcPct val="35000"/>
                </a:spcAft>
                <a:buNone/>
              </a:pPr>
              <a:r>
                <a:rPr lang="en-US" b="1" i="0" kern="1200" dirty="0"/>
                <a:t>Peak Engagement at Final Stage:</a:t>
              </a:r>
            </a:p>
            <a:p>
              <a:pPr marL="0" lvl="0" indent="0" algn="just" defTabSz="622300">
                <a:lnSpc>
                  <a:spcPct val="90000"/>
                </a:lnSpc>
                <a:spcBef>
                  <a:spcPct val="0"/>
                </a:spcBef>
                <a:spcAft>
                  <a:spcPct val="35000"/>
                </a:spcAft>
                <a:buNone/>
              </a:pPr>
              <a:r>
                <a:rPr lang="en-US" b="0" i="0" kern="1200" dirty="0">
                  <a:latin typeface="Cambria" panose="02040503050406030204" pitchFamily="18" charset="0"/>
                  <a:ea typeface="Cambria" panose="02040503050406030204" pitchFamily="18" charset="0"/>
                </a:rPr>
                <a:t>Observe the pinnacle of acceptance rates at 0.55 during the Response campaign, indicating a substantial portion of initial responders continuing engagement through subsequent campaigns, culminating in a favorable response to the final campaign.</a:t>
              </a:r>
              <a:endParaRPr lang="en-US" kern="1200" dirty="0">
                <a:latin typeface="Cambria" panose="02040503050406030204" pitchFamily="18" charset="0"/>
                <a:ea typeface="Cambria" panose="02040503050406030204" pitchFamily="18" charset="0"/>
              </a:endParaRPr>
            </a:p>
          </p:txBody>
        </p:sp>
      </p:grpSp>
      <p:sp>
        <p:nvSpPr>
          <p:cNvPr id="5" name="Freeform 5"/>
          <p:cNvSpPr/>
          <p:nvPr/>
        </p:nvSpPr>
        <p:spPr>
          <a:xfrm flipH="1">
            <a:off x="14652029" y="0"/>
            <a:ext cx="3635971" cy="3644839"/>
          </a:xfrm>
          <a:custGeom>
            <a:avLst/>
            <a:gdLst/>
            <a:ahLst/>
            <a:cxnLst/>
            <a:rect l="l" t="t" r="r" b="b"/>
            <a:pathLst>
              <a:path w="3635971" h="3644839">
                <a:moveTo>
                  <a:pt x="3635971" y="0"/>
                </a:moveTo>
                <a:lnTo>
                  <a:pt x="0" y="0"/>
                </a:lnTo>
                <a:lnTo>
                  <a:pt x="0" y="3644839"/>
                </a:lnTo>
                <a:lnTo>
                  <a:pt x="3635971" y="3644839"/>
                </a:lnTo>
                <a:lnTo>
                  <a:pt x="3635971"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7" name="Picture 6">
            <a:extLst>
              <a:ext uri="{FF2B5EF4-FFF2-40B4-BE49-F238E27FC236}">
                <a16:creationId xmlns:a16="http://schemas.microsoft.com/office/drawing/2014/main" id="{4BF81747-C847-3707-83F4-F14A7F3D0A6C}"/>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4800" y="2265319"/>
            <a:ext cx="10287000" cy="7265892"/>
          </a:xfrm>
          <a:prstGeom prst="rect">
            <a:avLst/>
          </a:prstGeom>
        </p:spPr>
      </p:pic>
      <p:grpSp>
        <p:nvGrpSpPr>
          <p:cNvPr id="8" name="Group 7">
            <a:extLst>
              <a:ext uri="{FF2B5EF4-FFF2-40B4-BE49-F238E27FC236}">
                <a16:creationId xmlns:a16="http://schemas.microsoft.com/office/drawing/2014/main" id="{216F0FFB-A5E4-2295-2645-AACB14AF16B8}"/>
              </a:ext>
            </a:extLst>
          </p:cNvPr>
          <p:cNvGrpSpPr/>
          <p:nvPr/>
        </p:nvGrpSpPr>
        <p:grpSpPr>
          <a:xfrm>
            <a:off x="2667000" y="483251"/>
            <a:ext cx="13786906" cy="1544063"/>
            <a:chOff x="0" y="195762"/>
            <a:chExt cx="16595651" cy="1901146"/>
          </a:xfrm>
        </p:grpSpPr>
        <p:sp>
          <p:nvSpPr>
            <p:cNvPr id="9" name="Rectangle 8">
              <a:extLst>
                <a:ext uri="{FF2B5EF4-FFF2-40B4-BE49-F238E27FC236}">
                  <a16:creationId xmlns:a16="http://schemas.microsoft.com/office/drawing/2014/main" id="{53D60417-F7A7-7D82-E0F6-B7DD9C3A70C8}"/>
                </a:ext>
              </a:extLst>
            </p:cNvPr>
            <p:cNvSpPr/>
            <p:nvPr/>
          </p:nvSpPr>
          <p:spPr>
            <a:xfrm>
              <a:off x="0" y="327262"/>
              <a:ext cx="16002000" cy="14553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TextBox 9">
              <a:extLst>
                <a:ext uri="{FF2B5EF4-FFF2-40B4-BE49-F238E27FC236}">
                  <a16:creationId xmlns:a16="http://schemas.microsoft.com/office/drawing/2014/main" id="{07C09811-E2BF-A3FE-0EDB-DED908369F97}"/>
                </a:ext>
              </a:extLst>
            </p:cNvPr>
            <p:cNvSpPr txBox="1"/>
            <p:nvPr/>
          </p:nvSpPr>
          <p:spPr>
            <a:xfrm>
              <a:off x="465335" y="195762"/>
              <a:ext cx="16130316" cy="190114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41933" tIns="458216" rIns="1241933" bIns="199136" numCol="1" spcCol="1270" anchor="t" anchorCtr="0">
              <a:noAutofit/>
            </a:bodyPr>
            <a:lstStyle/>
            <a:p>
              <a:pPr marL="285750" lvl="1" indent="-285750" algn="ctr" defTabSz="1244600">
                <a:lnSpc>
                  <a:spcPct val="90000"/>
                </a:lnSpc>
                <a:spcBef>
                  <a:spcPct val="0"/>
                </a:spcBef>
                <a:spcAft>
                  <a:spcPct val="15000"/>
                </a:spcAft>
                <a:buNone/>
              </a:pPr>
              <a:r>
                <a:rPr lang="en-US" sz="2800" i="1" dirty="0"/>
                <a:t>Whether people who accept the offer in the first campaign also accept in any other campaign?</a:t>
              </a:r>
              <a:endParaRPr lang="en-US" sz="2800" kern="1200" dirty="0"/>
            </a:p>
          </p:txBody>
        </p:sp>
      </p:grpSp>
      <p:grpSp>
        <p:nvGrpSpPr>
          <p:cNvPr id="11" name="Group 10">
            <a:extLst>
              <a:ext uri="{FF2B5EF4-FFF2-40B4-BE49-F238E27FC236}">
                <a16:creationId xmlns:a16="http://schemas.microsoft.com/office/drawing/2014/main" id="{AD59E8FC-B955-6092-9231-90A592D91A8D}"/>
              </a:ext>
            </a:extLst>
          </p:cNvPr>
          <p:cNvGrpSpPr/>
          <p:nvPr/>
        </p:nvGrpSpPr>
        <p:grpSpPr>
          <a:xfrm>
            <a:off x="5072568" y="208949"/>
            <a:ext cx="9362351" cy="743552"/>
            <a:chOff x="2362231" y="2"/>
            <a:chExt cx="11201400" cy="649440"/>
          </a:xfrm>
        </p:grpSpPr>
        <p:sp>
          <p:nvSpPr>
            <p:cNvPr id="12" name="Rectangle: Rounded Corners 11">
              <a:extLst>
                <a:ext uri="{FF2B5EF4-FFF2-40B4-BE49-F238E27FC236}">
                  <a16:creationId xmlns:a16="http://schemas.microsoft.com/office/drawing/2014/main" id="{0B2729EA-6F8D-52E7-7A53-023F463952E6}"/>
                </a:ext>
              </a:extLst>
            </p:cNvPr>
            <p:cNvSpPr/>
            <p:nvPr/>
          </p:nvSpPr>
          <p:spPr>
            <a:xfrm>
              <a:off x="2362231" y="2"/>
              <a:ext cx="11201400" cy="6494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6">
              <a:extLst>
                <a:ext uri="{FF2B5EF4-FFF2-40B4-BE49-F238E27FC236}">
                  <a16:creationId xmlns:a16="http://schemas.microsoft.com/office/drawing/2014/main" id="{C0204C36-A532-1068-DD8C-0E42E89FBB79}"/>
                </a:ext>
              </a:extLst>
            </p:cNvPr>
            <p:cNvSpPr txBox="1"/>
            <p:nvPr/>
          </p:nvSpPr>
          <p:spPr>
            <a:xfrm>
              <a:off x="2393934" y="31705"/>
              <a:ext cx="11137994" cy="586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3386" tIns="0" rIns="423386" bIns="0" numCol="1" spcCol="1270" anchor="ctr" anchorCtr="0">
              <a:noAutofit/>
            </a:bodyPr>
            <a:lstStyle/>
            <a:p>
              <a:pPr marL="0" lvl="0" indent="0" algn="ctr" defTabSz="1244600">
                <a:lnSpc>
                  <a:spcPct val="90000"/>
                </a:lnSpc>
                <a:spcBef>
                  <a:spcPct val="0"/>
                </a:spcBef>
                <a:spcAft>
                  <a:spcPct val="35000"/>
                </a:spcAft>
                <a:buNone/>
              </a:pPr>
              <a:r>
                <a:rPr lang="en-US" sz="2800" b="1" i="1" kern="1200" dirty="0"/>
                <a:t>OBJECTIVE </a:t>
              </a:r>
              <a:r>
                <a:rPr lang="en-US" sz="2800" b="1" i="1" dirty="0"/>
                <a:t>5</a:t>
              </a:r>
              <a:endParaRPr lang="en-US" sz="2800" b="1" i="1" kern="1200"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TotalTime>
  <Words>1477</Words>
  <Application>Microsoft Office PowerPoint</Application>
  <PresentationFormat>Custom</PresentationFormat>
  <Paragraphs>178</Paragraphs>
  <Slides>11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Arial Rounded MT Bold</vt:lpstr>
      <vt:lpstr>Public Sans Bold</vt:lpstr>
      <vt:lpstr>Cambria</vt:lpstr>
      <vt:lpstr>Imprint MT Shadow</vt:lpstr>
      <vt:lpstr>Public Sans</vt:lpstr>
      <vt:lpstr>Bahnschrift</vt:lpstr>
      <vt:lpstr>Arial</vt:lpstr>
      <vt:lpstr>Berlin Sans FB</vt:lpstr>
      <vt:lpstr>Aptos Narrow</vt:lpstr>
      <vt:lpstr>Calibri</vt:lpstr>
      <vt:lpstr>__fkGroteskNeue_a82850</vt:lpstr>
      <vt:lpstr>Candara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Blue Simple Geometric Triangle Shapes Simple Basic Presentation</dc:title>
  <dc:creator>BIGWIG DIGITALS</dc:creator>
  <cp:lastModifiedBy>BIGWIG DIGITALS</cp:lastModifiedBy>
  <cp:revision>13</cp:revision>
  <dcterms:created xsi:type="dcterms:W3CDTF">2006-08-16T00:00:00Z</dcterms:created>
  <dcterms:modified xsi:type="dcterms:W3CDTF">2024-03-23T20:54:54Z</dcterms:modified>
  <dc:identifier>DAGAQTZNzX8</dc:identifier>
</cp:coreProperties>
</file>